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Office_Word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Office_Word2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 flipV="1">
            <a:off x="1473795" y="6812279"/>
            <a:ext cx="5637010" cy="188620"/>
          </a:xfrm>
        </p:spPr>
        <p:txBody>
          <a:bodyPr>
            <a:normAutofit fontScale="32500" lnSpcReduction="20000"/>
          </a:bodyPr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500035" y="357166"/>
            <a:ext cx="7492898" cy="5929354"/>
          </a:xfrm>
        </p:spPr>
        <p:txBody>
          <a:bodyPr/>
          <a:lstStyle/>
          <a:p>
            <a:r>
              <a:rPr lang="ru-RU" sz="3600" dirty="0" smtClean="0"/>
              <a:t>Повышение квалификации педагогов общеобразовательных учреждений ТГО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000" dirty="0" smtClean="0"/>
              <a:t>Цель</a:t>
            </a:r>
            <a:r>
              <a:rPr lang="ru-RU" sz="2000" dirty="0" smtClean="0"/>
              <a:t>: выяснение состояния профессиональной подготовленности педагогов к работе в новом формате:</a:t>
            </a:r>
            <a:br>
              <a:rPr lang="ru-RU" sz="2000" dirty="0" smtClean="0"/>
            </a:br>
            <a:r>
              <a:rPr lang="ru-RU" sz="2000" dirty="0" smtClean="0"/>
              <a:t>проведения итоговой аттестации обучающихся в форме ЕГЭ и ГИА; </a:t>
            </a:r>
            <a:br>
              <a:rPr lang="ru-RU" sz="2000" dirty="0" smtClean="0"/>
            </a:br>
            <a:r>
              <a:rPr lang="ru-RU" sz="2000" dirty="0" smtClean="0"/>
              <a:t>введения федеральных образовательных стандартов   общего образования   нового поколения.</a:t>
            </a:r>
            <a:br>
              <a:rPr lang="ru-RU" sz="2000" dirty="0" smtClean="0"/>
            </a:br>
            <a:endParaRPr lang="ru-RU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100579497"/>
              </p:ext>
            </p:extLst>
          </p:nvPr>
        </p:nvGraphicFramePr>
        <p:xfrm>
          <a:off x="1403648" y="332656"/>
          <a:ext cx="6623868" cy="6181725"/>
        </p:xfrm>
        <a:graphic>
          <a:graphicData uri="http://schemas.openxmlformats.org/presentationml/2006/ole">
            <p:oleObj spid="_x0000_s1027" name="Документ" r:id="rId3" imgW="6120143" imgH="6181407" progId="Word.Document.12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181574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616248481"/>
              </p:ext>
            </p:extLst>
          </p:nvPr>
        </p:nvGraphicFramePr>
        <p:xfrm>
          <a:off x="1547664" y="1124744"/>
          <a:ext cx="6119812" cy="4329112"/>
        </p:xfrm>
        <a:graphic>
          <a:graphicData uri="http://schemas.openxmlformats.org/presentationml/2006/ole">
            <p:oleObj spid="_x0000_s2051" name="Документ" r:id="rId3" imgW="6120143" imgH="4328425" progId="Word.Document.12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346048172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</TotalTime>
  <Words>6</Words>
  <Application>Microsoft Office PowerPoint</Application>
  <PresentationFormat>Экран (4:3)</PresentationFormat>
  <Paragraphs>1</Paragraphs>
  <Slides>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5" baseType="lpstr">
      <vt:lpstr>Воздушный поток</vt:lpstr>
      <vt:lpstr>Документ</vt:lpstr>
      <vt:lpstr>Повышение квалификации педагогов общеобразовательных учреждений ТГО    Цель: выяснение состояния профессиональной подготовленности педагогов к работе в новом формате: проведения итоговой аттестации обучающихся в форме ЕГЭ и ГИА;  введения федеральных образовательных стандартов   общего образования   нового поколения. 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Управление</cp:lastModifiedBy>
  <cp:revision>7</cp:revision>
  <dcterms:modified xsi:type="dcterms:W3CDTF">2012-02-17T03:42:30Z</dcterms:modified>
</cp:coreProperties>
</file>