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  <a:srgbClr val="DEEBF7"/>
    <a:srgbClr val="C5E0B4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34" autoAdjust="0"/>
    <p:restoredTop sz="94660"/>
  </p:normalViewPr>
  <p:slideViewPr>
    <p:cSldViewPr snapToGrid="0">
      <p:cViewPr varScale="1">
        <p:scale>
          <a:sx n="85" d="100"/>
          <a:sy n="85" d="100"/>
        </p:scale>
        <p:origin x="21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68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40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6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71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7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83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08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6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20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08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27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10E84-9459-4A70-9291-4E891EA0AE96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08DCB-2C04-4787-9921-5D283AB36F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4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303" y="65904"/>
            <a:ext cx="6553201" cy="84025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1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площадка  </a:t>
            </a:r>
            <a:r>
              <a:rPr lang="ru-RU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с.Зубково</a:t>
            </a:r>
            <a:endPara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8875" y="992660"/>
            <a:ext cx="6726196" cy="4469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(необходимо, чтобы на демонстрируемых фотографиях было видно </a:t>
            </a:r>
            <a:r>
              <a:rPr lang="ru-RU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результаты реализованного проекта,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возможен коллаж из фото)</a:t>
            </a:r>
          </a:p>
        </p:txBody>
      </p:sp>
      <p:sp>
        <p:nvSpPr>
          <p:cNvPr id="6" name="Параллелограмм 5"/>
          <p:cNvSpPr/>
          <p:nvPr/>
        </p:nvSpPr>
        <p:spPr>
          <a:xfrm>
            <a:off x="65903" y="5560541"/>
            <a:ext cx="12060000" cy="1260000"/>
          </a:xfrm>
          <a:prstGeom prst="parallelogram">
            <a:avLst/>
          </a:prstGeom>
          <a:gradFill flip="none" rotWithShape="1">
            <a:gsLst>
              <a:gs pos="0">
                <a:srgbClr val="C5E0B4">
                  <a:tint val="66000"/>
                  <a:satMod val="160000"/>
                </a:srgbClr>
              </a:gs>
              <a:gs pos="50000">
                <a:srgbClr val="C5E0B4">
                  <a:tint val="44500"/>
                  <a:satMod val="160000"/>
                </a:srgbClr>
              </a:gs>
              <a:gs pos="100000">
                <a:srgbClr val="C5E0B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выполнен , показатели результативности достигнуты на 100%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60509" y="0"/>
            <a:ext cx="4831491" cy="716691"/>
          </a:xfrm>
          <a:prstGeom prst="rect">
            <a:avLst/>
          </a:prstGeom>
          <a:solidFill>
            <a:srgbClr val="DEEB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Тугулымский</a:t>
            </a: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муниципальный округ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80421" y="967946"/>
            <a:ext cx="4971536" cy="256131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"/>
                  <a:lumOff val="96000"/>
                  <a:alpha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– 1335,1 тыс. рублей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14000"/>
              </a:lnSpc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областной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720,8 тыс. рублей</a:t>
            </a: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467,3тыс.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14,3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133,6 тыс. рублей</a:t>
            </a: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7080421" y="3525797"/>
            <a:ext cx="4971536" cy="1927653"/>
          </a:xfrm>
          <a:prstGeom prst="snip2SameRect">
            <a:avLst/>
          </a:prstGeom>
          <a:gradFill flip="none" rotWithShape="1">
            <a:gsLst>
              <a:gs pos="0">
                <a:srgbClr val="2E75B6">
                  <a:shade val="30000"/>
                  <a:satMod val="115000"/>
                </a:srgbClr>
              </a:gs>
              <a:gs pos="50000">
                <a:srgbClr val="2E75B6">
                  <a:shade val="67500"/>
                  <a:satMod val="115000"/>
                </a:srgbClr>
              </a:gs>
              <a:gs pos="100000">
                <a:srgbClr val="2E75B6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благополучателей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от реализации проекта – 363 человека,</a:t>
            </a:r>
          </a:p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в том числе детей –70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" y="931984"/>
            <a:ext cx="6664571" cy="464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6500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303" y="65904"/>
            <a:ext cx="6710035" cy="84025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1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площадка  п.Ертарский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8875" y="992660"/>
            <a:ext cx="6726196" cy="4469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(необходимо, чтобы на демонстрируемых фотографиях было видно </a:t>
            </a:r>
            <a:r>
              <a:rPr lang="ru-RU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результаты реализованного проекта,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возможен коллаж из фото)</a:t>
            </a:r>
          </a:p>
        </p:txBody>
      </p:sp>
      <p:sp>
        <p:nvSpPr>
          <p:cNvPr id="6" name="Параллелограмм 5"/>
          <p:cNvSpPr/>
          <p:nvPr/>
        </p:nvSpPr>
        <p:spPr>
          <a:xfrm>
            <a:off x="65903" y="5560541"/>
            <a:ext cx="12060000" cy="1260000"/>
          </a:xfrm>
          <a:prstGeom prst="parallelogram">
            <a:avLst/>
          </a:prstGeom>
          <a:gradFill flip="none" rotWithShape="1">
            <a:gsLst>
              <a:gs pos="0">
                <a:srgbClr val="C5E0B4">
                  <a:tint val="66000"/>
                  <a:satMod val="160000"/>
                </a:srgbClr>
              </a:gs>
              <a:gs pos="50000">
                <a:srgbClr val="C5E0B4">
                  <a:tint val="44500"/>
                  <a:satMod val="160000"/>
                </a:srgbClr>
              </a:gs>
              <a:gs pos="100000">
                <a:srgbClr val="C5E0B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выполнен , показатели результативности достигнуты на 100%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60509" y="0"/>
            <a:ext cx="4831491" cy="716691"/>
          </a:xfrm>
          <a:prstGeom prst="rect">
            <a:avLst/>
          </a:prstGeom>
          <a:solidFill>
            <a:srgbClr val="DEEB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Тугулымский</a:t>
            </a: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муниципальный округ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80421" y="967946"/>
            <a:ext cx="4971536" cy="256131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"/>
                  <a:lumOff val="96000"/>
                  <a:alpha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– 1335,1 тыс. рублей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14000"/>
              </a:lnSpc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областной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720,8 тыс. рублей</a:t>
            </a: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467,3тыс.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14,3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133,6 тыс. рублей</a:t>
            </a: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7080421" y="3525797"/>
            <a:ext cx="4971536" cy="1927653"/>
          </a:xfrm>
          <a:prstGeom prst="snip2SameRect">
            <a:avLst/>
          </a:prstGeom>
          <a:gradFill flip="none" rotWithShape="1">
            <a:gsLst>
              <a:gs pos="0">
                <a:srgbClr val="2E75B6">
                  <a:shade val="30000"/>
                  <a:satMod val="115000"/>
                </a:srgbClr>
              </a:gs>
              <a:gs pos="50000">
                <a:srgbClr val="2E75B6">
                  <a:shade val="67500"/>
                  <a:satMod val="115000"/>
                </a:srgbClr>
              </a:gs>
              <a:gs pos="100000">
                <a:srgbClr val="2E75B6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благополучателей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от реализации проекта – 1390 человека,</a:t>
            </a:r>
          </a:p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в том числе детей –303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19909"/>
            <a:ext cx="6664569" cy="4396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4878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303" y="65904"/>
            <a:ext cx="6710035" cy="84025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1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Универсальная </a:t>
            </a:r>
            <a:r>
              <a:rPr lang="ru-RU" sz="2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культурно-досуговая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площадка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8875" y="992660"/>
            <a:ext cx="6726196" cy="4469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(необходимо, чтобы на демонстрируемых фотографиях было видно </a:t>
            </a:r>
            <a:r>
              <a:rPr lang="ru-RU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результаты реализованного проекта,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возможен коллаж из фото)</a:t>
            </a:r>
          </a:p>
        </p:txBody>
      </p:sp>
      <p:sp>
        <p:nvSpPr>
          <p:cNvPr id="6" name="Параллелограмм 5"/>
          <p:cNvSpPr/>
          <p:nvPr/>
        </p:nvSpPr>
        <p:spPr>
          <a:xfrm>
            <a:off x="65903" y="5560541"/>
            <a:ext cx="12060000" cy="1260000"/>
          </a:xfrm>
          <a:prstGeom prst="parallelogram">
            <a:avLst/>
          </a:prstGeom>
          <a:gradFill flip="none" rotWithShape="1">
            <a:gsLst>
              <a:gs pos="0">
                <a:srgbClr val="C5E0B4">
                  <a:tint val="66000"/>
                  <a:satMod val="160000"/>
                </a:srgbClr>
              </a:gs>
              <a:gs pos="50000">
                <a:srgbClr val="C5E0B4">
                  <a:tint val="44500"/>
                  <a:satMod val="160000"/>
                </a:srgbClr>
              </a:gs>
              <a:gs pos="100000">
                <a:srgbClr val="C5E0B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выполнен , показатели результативности достигнуты на 100%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60509" y="0"/>
            <a:ext cx="4831491" cy="716691"/>
          </a:xfrm>
          <a:prstGeom prst="rect">
            <a:avLst/>
          </a:prstGeom>
          <a:solidFill>
            <a:srgbClr val="DEEB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Тугулымский</a:t>
            </a: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муниципальный округ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80421" y="967946"/>
            <a:ext cx="4971536" cy="256131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"/>
                  <a:lumOff val="96000"/>
                  <a:alpha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– 1667,2 тыс. рублей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14000"/>
              </a:lnSpc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областной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905,0 тыс. рублей</a:t>
            </a: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586,7тыс.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16,8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167,7 тыс. рублей</a:t>
            </a: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7080421" y="3525797"/>
            <a:ext cx="4971536" cy="1927653"/>
          </a:xfrm>
          <a:prstGeom prst="snip2SameRect">
            <a:avLst/>
          </a:prstGeom>
          <a:gradFill flip="none" rotWithShape="1">
            <a:gsLst>
              <a:gs pos="0">
                <a:srgbClr val="2E75B6">
                  <a:shade val="30000"/>
                  <a:satMod val="115000"/>
                </a:srgbClr>
              </a:gs>
              <a:gs pos="50000">
                <a:srgbClr val="2E75B6">
                  <a:shade val="67500"/>
                  <a:satMod val="115000"/>
                </a:srgbClr>
              </a:gs>
              <a:gs pos="100000">
                <a:srgbClr val="2E75B6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благополучателей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от реализации проекта – 681 человека,</a:t>
            </a:r>
          </a:p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в том числе детей –160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3446" y="914400"/>
            <a:ext cx="3042138" cy="462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14400"/>
            <a:ext cx="3657600" cy="4607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0513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8303" y="65904"/>
            <a:ext cx="6710035" cy="84025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1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Приобретение спортивного оборудования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8875" y="992660"/>
            <a:ext cx="6726196" cy="4469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(необходимо, чтобы на демонстрируемых фотографиях было видно </a:t>
            </a:r>
            <a:r>
              <a:rPr lang="ru-RU" sz="20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результаты реализованного проекта,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возможен коллаж из фото)</a:t>
            </a:r>
          </a:p>
        </p:txBody>
      </p:sp>
      <p:sp>
        <p:nvSpPr>
          <p:cNvPr id="6" name="Параллелограмм 5"/>
          <p:cNvSpPr/>
          <p:nvPr/>
        </p:nvSpPr>
        <p:spPr>
          <a:xfrm>
            <a:off x="65903" y="5560541"/>
            <a:ext cx="12060000" cy="1260000"/>
          </a:xfrm>
          <a:prstGeom prst="parallelogram">
            <a:avLst/>
          </a:prstGeom>
          <a:gradFill flip="none" rotWithShape="1">
            <a:gsLst>
              <a:gs pos="0">
                <a:srgbClr val="C5E0B4">
                  <a:tint val="66000"/>
                  <a:satMod val="160000"/>
                </a:srgbClr>
              </a:gs>
              <a:gs pos="50000">
                <a:srgbClr val="C5E0B4">
                  <a:tint val="44500"/>
                  <a:satMod val="160000"/>
                </a:srgbClr>
              </a:gs>
              <a:gs pos="100000">
                <a:srgbClr val="C5E0B4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выполнен, показатели результативности достигнуты на 100%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60509" y="0"/>
            <a:ext cx="4831491" cy="716691"/>
          </a:xfrm>
          <a:prstGeom prst="rect">
            <a:avLst/>
          </a:prstGeom>
          <a:solidFill>
            <a:srgbClr val="DEEB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Тугулымский</a:t>
            </a:r>
            <a:r>
              <a:rPr 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муниципальный округ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80421" y="967946"/>
            <a:ext cx="4971536" cy="256131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"/>
                  <a:lumOff val="96000"/>
                  <a:alpha val="80000"/>
                </a:schemeClr>
              </a:gs>
              <a:gs pos="88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ПРОЕКТА </a:t>
            </a:r>
          </a:p>
          <a:p>
            <a:pPr>
              <a:lnSpc>
                <a:spcPct val="114000"/>
              </a:lnSpc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– 278,5 тыс. рублей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числе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14000"/>
              </a:lnSpc>
            </a:pPr>
            <a:endParaRPr lang="ru-RU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– 236,7тыс.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13,9 тыс. рублей</a:t>
            </a:r>
          </a:p>
          <a:p>
            <a:pPr>
              <a:lnSpc>
                <a:spcPct val="114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27,9 тыс. рублей</a:t>
            </a: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7080421" y="3525797"/>
            <a:ext cx="4971536" cy="1927653"/>
          </a:xfrm>
          <a:prstGeom prst="snip2SameRect">
            <a:avLst/>
          </a:prstGeom>
          <a:gradFill flip="none" rotWithShape="1">
            <a:gsLst>
              <a:gs pos="0">
                <a:srgbClr val="2E75B6">
                  <a:shade val="30000"/>
                  <a:satMod val="115000"/>
                </a:srgbClr>
              </a:gs>
              <a:gs pos="50000">
                <a:srgbClr val="2E75B6">
                  <a:shade val="67500"/>
                  <a:satMod val="115000"/>
                </a:srgbClr>
              </a:gs>
              <a:gs pos="100000">
                <a:srgbClr val="2E75B6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Количество </a:t>
            </a:r>
            <a:r>
              <a:rPr lang="ru-RU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благополучателей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 от реализации проекта – 610 человек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999BA04-91F9-410A-92C3-CBB4EE386C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6E4F19-456A-423E-8F1F-38B8AF46E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43" y="1013255"/>
            <a:ext cx="6788295" cy="444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21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350</Words>
  <Application>Microsoft Office PowerPoint</Application>
  <PresentationFormat>Широкоэкранный</PresentationFormat>
  <Paragraphs>62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Сажаева Инна Александровна</dc:creator>
  <cp:lastModifiedBy>Надежда Александровна</cp:lastModifiedBy>
  <cp:revision>12</cp:revision>
  <dcterms:created xsi:type="dcterms:W3CDTF">2023-01-30T06:10:59Z</dcterms:created>
  <dcterms:modified xsi:type="dcterms:W3CDTF">2026-04-27T03:41:04Z</dcterms:modified>
</cp:coreProperties>
</file>