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3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7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73" r:id="rId15"/>
    <p:sldId id="269" r:id="rId16"/>
    <p:sldId id="276" r:id="rId17"/>
    <p:sldId id="270" r:id="rId1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D446A-93F0-3696-8279-B307DD5332A5}" name="Evgenia Krasnenkova" initials="EK" userId="8dfba3cc42bbc5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CC0"/>
    <a:srgbClr val="DA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8"/>
    <p:restoredTop sz="94686"/>
  </p:normalViewPr>
  <p:slideViewPr>
    <p:cSldViewPr>
      <p:cViewPr varScale="1">
        <p:scale>
          <a:sx n="67" d="100"/>
          <a:sy n="67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138F5A-0FC6-6D48-95E4-87C64C935CE9}" authorId="{EBAD446A-93F0-3696-8279-B307DD5332A5}" created="2024-02-16T13:13:51.1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picMk id="5" creationId="{00000000-0000-0000-0000-000000000000}"/>
    </ac:deMkLst>
    <p188:txBody>
      <a:bodyPr/>
      <a:lstStyle/>
      <a:p>
        <a:r>
          <a:rPr lang="ru-RU"/>
          <a:t>Карта есть в форматах pdf, svg в Link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999" y="608191"/>
            <a:ext cx="4576445" cy="126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012685"/>
            <a:ext cx="10923270" cy="764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welcome@titanium-valley.com" TargetMode="Externa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hyperlink" Target="mailto:mir@egov66.ru" TargetMode="External"/><Relationship Id="rId21" Type="http://schemas.openxmlformats.org/officeDocument/2006/relationships/image" Target="../media/image60.png"/><Relationship Id="rId7" Type="http://schemas.openxmlformats.org/officeDocument/2006/relationships/hyperlink" Target="mailto:info@frpso.ru" TargetMode="External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elcome@investural.com" TargetMode="External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hyperlink" Target="mailto:sof@sofp.ru" TargetMode="External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hyperlink" Target="mailto:welcome@ai-so.ru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investor@egov66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18/10/relationships/comments" Target="../comments/modernComment_103_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secretar@otsk.info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s://e.mail.ru/compose/?mailto=mailto:gazseti@gazseti.ru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openxmlformats.org/officeDocument/2006/relationships/hyperlink" Target="mailto:se@rosseti-ura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hyperlink" Target="mailto:secretar@otsk.info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secretar@okenergo.su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42950"/>
            <a:ext cx="9753600" cy="105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object 2"/>
          <p:cNvGrpSpPr/>
          <p:nvPr/>
        </p:nvGrpSpPr>
        <p:grpSpPr>
          <a:xfrm>
            <a:off x="2804961" y="758121"/>
            <a:ext cx="16630650" cy="10550750"/>
            <a:chOff x="2804961" y="758121"/>
            <a:chExt cx="16630650" cy="10550750"/>
          </a:xfrm>
        </p:grpSpPr>
        <p:sp>
          <p:nvSpPr>
            <p:cNvPr id="4" name="object 4"/>
            <p:cNvSpPr/>
            <p:nvPr/>
          </p:nvSpPr>
          <p:spPr>
            <a:xfrm>
              <a:off x="2804961" y="4872511"/>
              <a:ext cx="16630650" cy="6436360"/>
            </a:xfrm>
            <a:custGeom>
              <a:avLst/>
              <a:gdLst/>
              <a:ahLst/>
              <a:cxnLst/>
              <a:rect l="l" t="t" r="r" b="b"/>
              <a:pathLst>
                <a:path w="16630650" h="6436359">
                  <a:moveTo>
                    <a:pt x="16630237" y="6436044"/>
                  </a:moveTo>
                  <a:lnTo>
                    <a:pt x="16630237" y="0"/>
                  </a:lnTo>
                  <a:lnTo>
                    <a:pt x="0" y="0"/>
                  </a:lnTo>
                  <a:lnTo>
                    <a:pt x="0" y="6436044"/>
                  </a:lnTo>
                </a:path>
              </a:pathLst>
            </a:custGeom>
            <a:ln w="18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5303" y="758121"/>
              <a:ext cx="1669537" cy="1342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10015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2654" y="1180381"/>
            <a:ext cx="2042957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err="1" smtClean="0">
                <a:solidFill>
                  <a:srgbClr val="FFFFFF"/>
                </a:solidFill>
                <a:latin typeface="Arial"/>
                <a:cs typeface="Arial"/>
              </a:rPr>
              <a:t>Тугулымский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 городской округ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751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2602" y="8686192"/>
            <a:ext cx="6809048" cy="138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ТУГУЛЫМСКИЙ ГОРОДСКОЙ ОКРУГ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5362" name="Picture 2" descr="Тугулымский городской округ Официальный сай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71850" y="552963"/>
            <a:ext cx="1066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809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8305">
              <a:lnSpc>
                <a:spcPct val="105700"/>
              </a:lnSpc>
              <a:spcBef>
                <a:spcPts val="2470"/>
              </a:spcBef>
            </a:pPr>
            <a:r>
              <a:rPr dirty="0"/>
              <a:t>КЛЮЧЕВЫЕ</a:t>
            </a:r>
            <a:r>
              <a:rPr spc="50" dirty="0"/>
              <a:t> </a:t>
            </a:r>
            <a:r>
              <a:rPr dirty="0"/>
              <a:t>ИНВЕСТИЦИОННЫЕ</a:t>
            </a:r>
            <a:r>
              <a:rPr spc="55" dirty="0"/>
              <a:t> </a:t>
            </a:r>
            <a:r>
              <a:rPr spc="-10" dirty="0"/>
              <a:t>ПРОЕКТЫ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848050"/>
            <a:ext cx="18444210" cy="10795"/>
            <a:chOff x="1047088" y="3848050"/>
            <a:chExt cx="18444210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85328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6223" y="385328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36650" y="6035675"/>
            <a:ext cx="18444210" cy="10795"/>
            <a:chOff x="1047088" y="4905609"/>
            <a:chExt cx="18444210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91084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96223" y="491084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85689" y="2459570"/>
            <a:ext cx="3809365" cy="748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Наименование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инвестиционного проекта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34886" y="2459570"/>
            <a:ext cx="38093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Описание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34824" y="4023540"/>
            <a:ext cx="9366026" cy="18780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Свердловская обл.,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район, д.Журавлева, ул. Дорожная, 1       Стоимость – 1031,6 млн.руб., срок реализации до 2030 года.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Оздоровительный комплекс из 2-х корпусов общей площадью 1888кв.м  на 320 номеров основных и 160 дополнительных;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Кафе-ресторан на 450 посадочных мест общей площадью 1 280,00 кв.м.;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Уличный бассейн площадью 400 кв.м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..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xmlns="" id="{0F545C7A-F000-C341-82A5-FE156E8E169A}"/>
              </a:ext>
            </a:extLst>
          </p:cNvPr>
          <p:cNvSpPr txBox="1"/>
          <p:nvPr/>
        </p:nvSpPr>
        <p:spPr>
          <a:xfrm>
            <a:off x="1285688" y="3997680"/>
            <a:ext cx="8080561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Строительство объекта придорожной инфраструктуры «База отдыха, гостиничный комплекс</a:t>
            </a:r>
            <a:endParaRPr sz="2300" b="1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xmlns="" id="{0F545C7A-F000-C341-82A5-FE156E8E169A}"/>
              </a:ext>
            </a:extLst>
          </p:cNvPr>
          <p:cNvSpPr txBox="1"/>
          <p:nvPr/>
        </p:nvSpPr>
        <p:spPr>
          <a:xfrm>
            <a:off x="1365250" y="6416675"/>
            <a:ext cx="8080561" cy="1475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Проект создания </a:t>
            </a:r>
            <a:r>
              <a:rPr lang="ru-RU" sz="2300" b="1" spc="-10" dirty="0" err="1">
                <a:solidFill>
                  <a:srgbClr val="575757"/>
                </a:solidFill>
                <a:latin typeface="Arial"/>
                <a:cs typeface="Arial"/>
              </a:rPr>
              <a:t>логистического</a:t>
            </a: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 центра,  региональной авиакомпании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, Посадочной </a:t>
            </a: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Площадки местных воздушных линий в </a:t>
            </a:r>
            <a:r>
              <a:rPr lang="ru-RU" sz="2300" b="1" spc="-10" dirty="0" err="1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. Тугулым Свердловской области</a:t>
            </a:r>
          </a:p>
        </p:txBody>
      </p:sp>
      <p:sp>
        <p:nvSpPr>
          <p:cNvPr id="15" name="object 27"/>
          <p:cNvSpPr txBox="1"/>
          <p:nvPr/>
        </p:nvSpPr>
        <p:spPr>
          <a:xfrm>
            <a:off x="10204450" y="6416675"/>
            <a:ext cx="9366026" cy="12445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Свердловская обл., 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пгт.Тугулым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Стоимость – 8000,0 млн.руб., срок реализации до 2030 года.</a:t>
            </a:r>
          </a:p>
          <a:p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Практическая дальность полета до 1500 км, полезная нагрузка до 4000 кг.</a:t>
            </a:r>
          </a:p>
          <a:p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Количество рабочих мест - 34.</a:t>
            </a:r>
          </a:p>
        </p:txBody>
      </p:sp>
      <p:grpSp>
        <p:nvGrpSpPr>
          <p:cNvPr id="16" name="object 7"/>
          <p:cNvGrpSpPr/>
          <p:nvPr/>
        </p:nvGrpSpPr>
        <p:grpSpPr>
          <a:xfrm>
            <a:off x="1136650" y="8016875"/>
            <a:ext cx="18444210" cy="10795"/>
            <a:chOff x="1047088" y="4905609"/>
            <a:chExt cx="18444210" cy="10795"/>
          </a:xfrm>
        </p:grpSpPr>
        <p:sp>
          <p:nvSpPr>
            <p:cNvPr id="17" name="object 8"/>
            <p:cNvSpPr/>
            <p:nvPr/>
          </p:nvSpPr>
          <p:spPr>
            <a:xfrm>
              <a:off x="1047088" y="491084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/>
            <p:cNvSpPr/>
            <p:nvPr/>
          </p:nvSpPr>
          <p:spPr>
            <a:xfrm>
              <a:off x="9896223" y="491084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4">
            <a:extLst>
              <a:ext uri="{FF2B5EF4-FFF2-40B4-BE49-F238E27FC236}">
                <a16:creationId xmlns:a16="http://schemas.microsoft.com/office/drawing/2014/main" xmlns="" id="{0F545C7A-F000-C341-82A5-FE156E8E169A}"/>
              </a:ext>
            </a:extLst>
          </p:cNvPr>
          <p:cNvSpPr txBox="1"/>
          <p:nvPr/>
        </p:nvSpPr>
        <p:spPr>
          <a:xfrm>
            <a:off x="1365250" y="8245475"/>
            <a:ext cx="8080561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Техническое перевооружение (модернизация) объекта водоподготовки централизованной системы водоснабжения (с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Трошково</a:t>
            </a: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, п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Луговской</a:t>
            </a: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0" name="object 27"/>
          <p:cNvSpPr txBox="1"/>
          <p:nvPr/>
        </p:nvSpPr>
        <p:spPr>
          <a:xfrm>
            <a:off x="10204450" y="8321675"/>
            <a:ext cx="9601200" cy="185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Свердловская обл.,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район, п.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Луговской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 ул.Железнодорожная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Свердловская обл.,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район, с.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Трошково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ул.Медицинская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Стоимость – 8,5 млн. руб.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Проект реализован в 2023 году с целью повышения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качества водоснабжения и </a:t>
            </a:r>
            <a:r>
              <a:rPr lang="ru-RU" sz="1950" spc="-10" dirty="0" err="1">
                <a:solidFill>
                  <a:srgbClr val="575757"/>
                </a:solidFill>
                <a:latin typeface="Arial"/>
                <a:cs typeface="Arial"/>
              </a:rPr>
              <a:t>водообеспечения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населения в с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Трошково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и п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Луговской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29895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265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6728" y="1832815"/>
            <a:ext cx="15453994" cy="10160"/>
            <a:chOff x="4386728" y="1832815"/>
            <a:chExt cx="15453994" cy="10160"/>
          </a:xfrm>
        </p:grpSpPr>
        <p:sp>
          <p:nvSpPr>
            <p:cNvPr id="5" name="object 5"/>
            <p:cNvSpPr/>
            <p:nvPr/>
          </p:nvSpPr>
          <p:spPr>
            <a:xfrm>
              <a:off x="4386728" y="1837731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0092" y="1837731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86728" y="2765312"/>
            <a:ext cx="15453994" cy="10160"/>
            <a:chOff x="4386728" y="2765312"/>
            <a:chExt cx="15453994" cy="10160"/>
          </a:xfrm>
        </p:grpSpPr>
        <p:sp>
          <p:nvSpPr>
            <p:cNvPr id="8" name="object 8"/>
            <p:cNvSpPr/>
            <p:nvPr/>
          </p:nvSpPr>
          <p:spPr>
            <a:xfrm>
              <a:off x="4386728" y="2770228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0092" y="2770228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6728" y="4009473"/>
            <a:ext cx="15453994" cy="10160"/>
            <a:chOff x="4386728" y="4009473"/>
            <a:chExt cx="15453994" cy="10160"/>
          </a:xfrm>
        </p:grpSpPr>
        <p:sp>
          <p:nvSpPr>
            <p:cNvPr id="11" name="object 11"/>
            <p:cNvSpPr/>
            <p:nvPr/>
          </p:nvSpPr>
          <p:spPr>
            <a:xfrm>
              <a:off x="4386728" y="401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40092" y="401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86728" y="5478439"/>
            <a:ext cx="15453994" cy="10160"/>
            <a:chOff x="4386728" y="5478439"/>
            <a:chExt cx="15453994" cy="10160"/>
          </a:xfrm>
        </p:grpSpPr>
        <p:sp>
          <p:nvSpPr>
            <p:cNvPr id="14" name="object 14"/>
            <p:cNvSpPr/>
            <p:nvPr/>
          </p:nvSpPr>
          <p:spPr>
            <a:xfrm>
              <a:off x="4386728" y="5483355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092" y="5483355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6728" y="6711541"/>
            <a:ext cx="15453994" cy="10160"/>
            <a:chOff x="4386728" y="6711541"/>
            <a:chExt cx="15453994" cy="10160"/>
          </a:xfrm>
        </p:grpSpPr>
        <p:sp>
          <p:nvSpPr>
            <p:cNvPr id="17" name="object 17"/>
            <p:cNvSpPr/>
            <p:nvPr/>
          </p:nvSpPr>
          <p:spPr>
            <a:xfrm>
              <a:off x="4386728" y="6716457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092" y="6716457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86728" y="8180506"/>
            <a:ext cx="15453994" cy="10160"/>
            <a:chOff x="4386728" y="8180506"/>
            <a:chExt cx="15453994" cy="10160"/>
          </a:xfrm>
        </p:grpSpPr>
        <p:sp>
          <p:nvSpPr>
            <p:cNvPr id="20" name="object 20"/>
            <p:cNvSpPr/>
            <p:nvPr/>
          </p:nvSpPr>
          <p:spPr>
            <a:xfrm>
              <a:off x="4386728" y="8185422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092" y="818542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86728" y="9649473"/>
            <a:ext cx="15453994" cy="10160"/>
            <a:chOff x="4386728" y="9649473"/>
            <a:chExt cx="15453994" cy="10160"/>
          </a:xfrm>
        </p:grpSpPr>
        <p:sp>
          <p:nvSpPr>
            <p:cNvPr id="23" name="object 23"/>
            <p:cNvSpPr/>
            <p:nvPr/>
          </p:nvSpPr>
          <p:spPr>
            <a:xfrm>
              <a:off x="4386728" y="965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0092" y="965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09892" y="1996746"/>
            <a:ext cx="5739765" cy="2981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9946" y="5642363"/>
            <a:ext cx="6033135" cy="577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Свердловский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областной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поддержки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предпринимательства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(микрокредитная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компания)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3201" y="1996746"/>
            <a:ext cx="7369175" cy="9151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invest-in-ural.ru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-63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Октябрьская,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312-00-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31,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mir@egov66.ru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Бориса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Ельцина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3,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оф.517,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311-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52-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</a:t>
            </a:r>
            <a:r>
              <a:rPr sz="18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welcome@ai-so.ru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2080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Восточная,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7д,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288-77-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85,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sof@sofp.ru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пр-т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Ленина 50б,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оф. 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712,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385-95-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58,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welcome@investural.com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endParaRPr sz="1850" dirty="0">
              <a:latin typeface="Arial"/>
              <a:cs typeface="Arial"/>
            </a:endParaRPr>
          </a:p>
          <a:p>
            <a:pPr marL="12700" marR="428625" indent="-635">
              <a:lnSpc>
                <a:spcPts val="2170"/>
              </a:lnSpc>
              <a:spcBef>
                <a:spcPts val="8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Конструкторов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5,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Технопарк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«Университетский»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2015,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01, 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info@frpso.ru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Малышева,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дом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51,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2102,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243-55-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83,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welcome@titanium-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valley.com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9892" y="8344510"/>
            <a:ext cx="4906010" cy="603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технологического</a:t>
            </a:r>
            <a:r>
              <a:rPr sz="185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развития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промышленности</a:t>
            </a:r>
            <a:r>
              <a:rPr sz="185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9946" y="9813476"/>
            <a:ext cx="6531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ОАО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«Особая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экономическая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зона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«Титановая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долина»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0135" y="4478455"/>
            <a:ext cx="1405255" cy="592455"/>
            <a:chOff x="2260135" y="4478455"/>
            <a:chExt cx="1405255" cy="59245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0138" y="4971896"/>
              <a:ext cx="1132154" cy="984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0135" y="4478455"/>
              <a:ext cx="1404679" cy="46000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557440" y="4299790"/>
            <a:ext cx="652780" cy="835025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</a:path>
              <a:path w="652780" h="835025"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</a:path>
              <a:path w="652780" h="835025"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</a:path>
              <a:path w="652780" h="835025"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</a:path>
              <a:path w="652780" h="835025"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</a:path>
              <a:path w="652780" h="835025"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</a:path>
              <a:path w="652780" h="835025"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</a:path>
              <a:path w="652780" h="835025"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</a:path>
              <a:path w="652780" h="835025"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</a:path>
              <a:path w="652780" h="835025"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</a:path>
              <a:path w="652780" h="835025"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</a:path>
              <a:path w="652780" h="835025"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</a:path>
              <a:path w="652780" h="835025"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</a:path>
              <a:path w="652780" h="835025"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</a:path>
              <a:path w="652780" h="835025"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</a:path>
              <a:path w="652780" h="835025"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</a:path>
              <a:path w="652780" h="835025"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</a:path>
              <a:path w="652780" h="835025"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</a:path>
              <a:path w="652780" h="835025"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</a:path>
              <a:path w="652780" h="835025"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</a:path>
              <a:path w="652780" h="835025"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</a:path>
              <a:path w="652780" h="835025"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</a:path>
              <a:path w="652780" h="835025"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</a:path>
              <a:path w="652780" h="835025"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</a:path>
              <a:path w="652780" h="835025"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</a:path>
              <a:path w="652780" h="835025"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</a:path>
              <a:path w="652780" h="835025"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</a:path>
              <a:path w="652780" h="835025"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</a:path>
              <a:path w="652780" h="835025"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</a:path>
              <a:path w="652780" h="835025"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</a:path>
              <a:path w="652780" h="835025"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</a:path>
              <a:path w="652780" h="835025"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</a:path>
              <a:path w="652780" h="835025"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</a:path>
              <a:path w="652780" h="835025"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</a:path>
              <a:path w="652780" h="835025"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7850" y="3349749"/>
            <a:ext cx="853354" cy="3925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34576" y="3349749"/>
            <a:ext cx="799812" cy="39241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09779" y="3024693"/>
            <a:ext cx="1064895" cy="786130"/>
            <a:chOff x="2109779" y="3024693"/>
            <a:chExt cx="1064895" cy="78613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3076" y="3661225"/>
              <a:ext cx="78814" cy="722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329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</a:path>
                <a:path w="353060" h="102870"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</a:path>
                <a:path w="353060" h="102870"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</a:path>
                <a:path w="353060" h="102870"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</a:path>
                <a:path w="353060" h="102870"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</a:path>
                <a:path w="353060" h="102870"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</a:path>
                <a:path w="353060" h="102870"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</a:path>
                <a:path w="353060" h="102870"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</a:path>
                <a:path w="353060" h="102870"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1664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6009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</a:path>
                <a:path w="347980" h="99060"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</a:path>
                <a:path w="347980" h="99060"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</a:path>
                <a:path w="347980" h="99060"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</a:path>
                <a:path w="347980" h="99060"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</a:path>
                <a:path w="347980" h="99060"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</a:path>
                <a:path w="347980" h="99060"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</a:path>
                <a:path w="347980" h="99060"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</a:path>
                <a:path w="347980" h="99060"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</a:path>
                <a:path w="347980" h="99060"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</a:path>
                <a:path w="347980" h="99060"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</a:path>
                <a:path w="347980" h="99060"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</a:path>
                <a:path w="347980" h="99060"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</a:path>
                <a:path w="347980" h="99060"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</a:path>
                <a:path w="347980" h="99060"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</a:path>
                <a:path w="347980" h="99060"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</a:path>
                <a:path w="347980" h="99060"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</a:path>
                <a:path w="347980" h="99060">
                  <a:moveTo>
                    <a:pt x="171083" y="11417"/>
                  </a:moveTo>
                  <a:close/>
                </a:path>
                <a:path w="347980" h="99060"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</a:path>
                <a:path w="347980" h="99060"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</a:path>
                <a:path w="347980" h="99060"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75098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</a:path>
                <a:path w="264794" h="97789"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</a:path>
                <a:path w="264794" h="97789"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</a:path>
                <a:path w="264794" h="97789"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</a:path>
                <a:path w="264794" h="97789"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</a:path>
                <a:path w="264794" h="97789"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</a:path>
                <a:path w="264794" h="97789"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</a:path>
                <a:path w="264794" h="97789"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</a:path>
                <a:path w="264794" h="97789"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</a:path>
                <a:path w="264794" h="97789"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</a:path>
                <a:path w="264794" h="97789"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</a:path>
                <a:path w="264794" h="97789"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</a:path>
                <a:path w="264794" h="97789"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</a:path>
                <a:path w="264794" h="97789"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</a:path>
                <a:path w="264794" h="97789"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</a:path>
                <a:path w="264794" h="97789"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</a:path>
                <a:path w="264794" h="97789"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</a:path>
                <a:path w="264794" h="97789"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</a:path>
                <a:path w="264794" h="97789"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</a:path>
                <a:path w="264794" h="97789"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</a:path>
                <a:path w="264794" h="97789"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</a:path>
                <a:path w="264794" h="97789"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</a:path>
                <a:path w="264794" h="97789"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</a:path>
                <a:path w="264794" h="97789"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</a:path>
                <a:path w="264794" h="97789"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</a:path>
                <a:path w="264794" h="97789"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</a:path>
                <a:path w="264794" h="97789"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</a:path>
                <a:path w="264794" h="97789"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</a:path>
                <a:path w="264794" h="97789"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</a:path>
                <a:path w="264794" h="97789"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</a:path>
                <a:path w="264794" h="97789"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</a:path>
                <a:path w="264794" h="97789">
                  <a:moveTo>
                    <a:pt x="25648" y="52720"/>
                  </a:moveTo>
                  <a:close/>
                </a:path>
                <a:path w="264794" h="97789">
                  <a:moveTo>
                    <a:pt x="25533" y="52647"/>
                  </a:moveTo>
                  <a:close/>
                </a:path>
                <a:path w="264794" h="97789"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</a:path>
                <a:path w="264794" h="97789"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</a:path>
                <a:path w="264794" h="97789"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0560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</a:path>
                <a:path w="264160" h="88264"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</a:path>
                <a:path w="264160" h="88264"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</a:path>
                <a:path w="264160" h="88264"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</a:path>
                <a:path w="264160" h="88264"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</a:path>
                <a:path w="264160" h="88264">
                  <a:moveTo>
                    <a:pt x="236867" y="32564"/>
                  </a:moveTo>
                  <a:close/>
                </a:path>
                <a:path w="264160" h="88264">
                  <a:moveTo>
                    <a:pt x="236942" y="32464"/>
                  </a:moveTo>
                  <a:close/>
                </a:path>
                <a:path w="264160" h="88264"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</a:path>
                <a:path w="264160" h="88264"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</a:path>
                <a:path w="264160" h="88264"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</a:path>
                <a:path w="264160" h="88264"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</a:path>
                <a:path w="264160" h="88264"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</a:path>
                <a:path w="264160" h="88264"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</a:path>
                <a:path w="264160" h="88264"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</a:path>
                <a:path w="264160" h="88264"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</a:path>
                <a:path w="264160" h="88264"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</a:path>
                <a:path w="264160" h="88264"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</a:path>
                <a:path w="264160" h="88264"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</a:path>
                <a:path w="264160" h="88264"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</a:path>
                <a:path w="264160" h="88264"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</a:path>
                <a:path w="264160" h="88264"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</a:path>
                <a:path w="264160" h="88264"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</a:path>
                <a:path w="264160" h="88264"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</a:path>
                <a:path w="264160" h="88264"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</a:path>
                <a:path w="264160" h="88264"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</a:path>
                <a:path w="264160" h="88264"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</a:path>
                <a:path w="264160" h="88264"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</a:path>
                <a:path w="264160" h="88264"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</a:path>
                <a:path w="264160" h="88264"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</a:path>
                <a:path w="264160" h="88264"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</a:path>
                <a:path w="264160" h="88264"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</a:path>
                <a:path w="264160" h="88264"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</a:path>
                <a:path w="264160" h="88264"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</a:path>
                <a:path w="264160" h="88264"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</a:path>
                <a:path w="264160" h="88264"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1337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</a:path>
                <a:path w="257175" h="75564"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</a:path>
                <a:path w="257175" h="75564"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</a:path>
                <a:path w="257175" h="75564"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</a:path>
                <a:path w="257175" h="75564"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</a:path>
                <a:path w="257175" h="75564"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</a:path>
                <a:path w="257175" h="75564"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</a:path>
                <a:path w="257175" h="75564"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</a:path>
                <a:path w="257175" h="75564"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</a:path>
                <a:path w="257175" h="75564"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</a:path>
                <a:path w="257175" h="75564"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</a:path>
                <a:path w="257175" h="75564"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</a:path>
                <a:path w="257175" h="75564"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</a:path>
                <a:path w="257175" h="75564"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</a:path>
                <a:path w="257175" h="75564"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</a:path>
                <a:path w="257175" h="75564"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0146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</a:path>
                <a:path w="259080" h="73660"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</a:path>
                <a:path w="259080" h="73660"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</a:path>
                <a:path w="259080" h="73660"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</a:path>
                <a:path w="259080" h="73660"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</a:path>
                <a:path w="259080" h="73660"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</a:path>
                <a:path w="259080" h="73660"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</a:path>
                <a:path w="259080" h="73660"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</a:path>
                <a:path w="259080" h="73660"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</a:path>
                <a:path w="259080" h="73660"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</a:path>
                <a:path w="259080" h="73660"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</a:path>
                <a:path w="259080" h="73660"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</a:path>
                <a:path w="259080" h="73660"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</a:path>
                <a:path w="259080" h="73660"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</a:path>
                <a:path w="259080" h="73660"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</a:path>
                <a:path w="259080" h="73660"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5016" y="3663340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7180" y="3240511"/>
              <a:ext cx="349885" cy="4368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3083" y="3247154"/>
              <a:ext cx="338455" cy="422909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97033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</a:path>
                <a:path w="128269" h="391160"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</a:path>
                <a:path w="128269" h="391160"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</a:path>
                <a:path w="128269" h="391160"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</a:path>
                <a:path w="128269" h="391160"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</a:path>
                <a:path w="128269" h="391160"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3084" y="3247130"/>
              <a:ext cx="80645" cy="385445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</a:path>
                <a:path w="80644" h="385445"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</a:path>
                <a:path w="80644" h="385445"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</a:path>
                <a:path w="80644" h="385445"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</a:path>
                <a:path w="80644" h="385445"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227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</a:path>
                <a:path w="128269" h="391160"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</a:path>
                <a:path w="128269" h="391160"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</a:path>
                <a:path w="128269" h="391160"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</a:path>
                <a:path w="128269" h="391160"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</a:path>
                <a:path w="128269" h="391160"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0231" y="3247130"/>
              <a:ext cx="90805" cy="385445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</a:path>
                <a:path w="90805" h="385445"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</a:path>
                <a:path w="90805" h="385445"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</a:path>
                <a:path w="90805" h="385445"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</a:path>
                <a:path w="90805" h="385445"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</a:path>
                <a:path w="90805" h="385445"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2067" y="3661225"/>
              <a:ext cx="78822" cy="722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5764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</a:path>
                <a:path w="353060" h="102870"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</a:path>
                <a:path w="353060" h="102870"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</a:path>
                <a:path w="353060" h="102870"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</a:path>
                <a:path w="353060" h="102870"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</a:path>
                <a:path w="353060" h="102870"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</a:path>
                <a:path w="353060" h="102870"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</a:path>
                <a:path w="353060" h="102870"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</a:path>
                <a:path w="353060" h="102870"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6128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514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</a:path>
                <a:path w="347980" h="99060"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</a:path>
                <a:path w="347980" h="99060"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</a:path>
                <a:path w="347980" h="99060"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</a:path>
                <a:path w="347980" h="99060"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</a:path>
                <a:path w="347980" h="99060"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</a:path>
                <a:path w="347980" h="99060"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</a:path>
                <a:path w="347980" h="99060"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</a:path>
                <a:path w="347980" h="99060"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</a:path>
                <a:path w="347980" h="99060"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</a:path>
                <a:path w="347980" h="99060"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</a:path>
                <a:path w="347980" h="99060"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</a:path>
                <a:path w="347980" h="99060"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</a:path>
                <a:path w="347980" h="99060"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</a:path>
                <a:path w="347980" h="99060"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</a:path>
                <a:path w="347980" h="99060"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</a:path>
                <a:path w="347980" h="99060"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</a:path>
                <a:path w="347980" h="99060"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</a:path>
                <a:path w="347980" h="99060"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</a:path>
                <a:path w="347980" h="99060"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</a:path>
                <a:path w="347980" h="99060"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</a:path>
                <a:path w="347980" h="99060"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</a:path>
                <a:path w="347980" h="99060"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4466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</a:path>
                <a:path w="264794" h="97789"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</a:path>
                <a:path w="264794" h="97789"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</a:path>
                <a:path w="264794" h="97789"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</a:path>
                <a:path w="264794" h="97789"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</a:path>
                <a:path w="264794" h="97789"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</a:path>
                <a:path w="264794" h="97789"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</a:path>
                <a:path w="264794" h="97789"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</a:path>
                <a:path w="264794" h="97789"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</a:path>
                <a:path w="264794" h="97789"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</a:path>
                <a:path w="264794" h="97789"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</a:path>
                <a:path w="264794" h="97789"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</a:path>
                <a:path w="264794" h="97789"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</a:path>
                <a:path w="264794" h="97789"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</a:path>
                <a:path w="264794" h="97789"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</a:path>
                <a:path w="264794" h="97789"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</a:path>
                <a:path w="264794" h="97789"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</a:path>
                <a:path w="264794" h="97789"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</a:path>
                <a:path w="264794" h="97789"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</a:path>
                <a:path w="264794" h="97789"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</a:path>
                <a:path w="264794" h="97789"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</a:path>
                <a:path w="264794" h="97789"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</a:path>
                <a:path w="264794" h="97789"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</a:path>
                <a:path w="264794" h="97789"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</a:path>
                <a:path w="264794" h="97789"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</a:path>
                <a:path w="264794" h="97789"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</a:path>
                <a:path w="264794" h="97789"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</a:path>
                <a:path w="264794" h="97789"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</a:path>
                <a:path w="264794" h="97789"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</a:path>
                <a:path w="264794" h="97789"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</a:path>
                <a:path w="264794" h="97789"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</a:path>
                <a:path w="264794" h="97789">
                  <a:moveTo>
                    <a:pt x="238885" y="52720"/>
                  </a:moveTo>
                  <a:close/>
                </a:path>
                <a:path w="264794" h="97789"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</a:path>
                <a:path w="264794" h="97789"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</a:path>
                <a:path w="264794" h="97789"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</a:path>
                <a:path w="264794" h="97789"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9558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</a:path>
                <a:path w="264160" h="88264"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</a:path>
                <a:path w="264160" h="88264"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</a:path>
                <a:path w="264160" h="88264"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</a:path>
                <a:path w="264160" h="88264"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</a:path>
                <a:path w="264160" h="88264">
                  <a:moveTo>
                    <a:pt x="27042" y="32564"/>
                  </a:moveTo>
                  <a:close/>
                </a:path>
                <a:path w="264160" h="88264">
                  <a:moveTo>
                    <a:pt x="26948" y="32541"/>
                  </a:moveTo>
                  <a:close/>
                </a:path>
                <a:path w="264160" h="88264"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</a:path>
                <a:path w="264160" h="88264"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</a:path>
                <a:path w="264160" h="88264"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</a:path>
                <a:path w="264160" h="88264"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</a:path>
                <a:path w="264160" h="88264"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</a:path>
                <a:path w="264160" h="88264"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</a:path>
                <a:path w="264160" h="88264"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</a:path>
                <a:path w="264160" h="88264"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</a:path>
                <a:path w="264160" h="88264"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</a:path>
                <a:path w="264160" h="88264"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</a:path>
                <a:path w="264160" h="88264"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</a:path>
                <a:path w="264160" h="88264"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</a:path>
                <a:path w="264160" h="88264"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</a:path>
                <a:path w="264160" h="88264"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</a:path>
                <a:path w="264160" h="88264"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</a:path>
                <a:path w="264160" h="88264"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</a:path>
                <a:path w="264160" h="88264"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</a:path>
                <a:path w="264160" h="88264"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</a:path>
                <a:path w="264160" h="88264"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</a:path>
                <a:path w="264160" h="88264"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</a:path>
                <a:path w="264160" h="88264"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</a:path>
                <a:path w="264160" h="88264"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</a:path>
                <a:path w="264160" h="88264"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</a:path>
                <a:path w="264160" h="88264"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</a:path>
                <a:path w="264160" h="88264"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</a:path>
                <a:path w="264160" h="88264"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</a:path>
                <a:path w="264160" h="88264"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</a:path>
                <a:path w="264160" h="88264"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</a:path>
                <a:path w="264160" h="88264"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</a:path>
                <a:path w="264160" h="88264"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</a:path>
                <a:path w="264160" h="88264"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</a:path>
                <a:path w="264160" h="88264"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65676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</a:path>
                <a:path w="257175" h="75564"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</a:path>
                <a:path w="257175" h="75564"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</a:path>
                <a:path w="257175" h="75564"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</a:path>
                <a:path w="257175" h="75564"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</a:path>
                <a:path w="257175" h="75564"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</a:path>
                <a:path w="257175" h="75564"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</a:path>
                <a:path w="257175" h="75564"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</a:path>
                <a:path w="257175" h="75564"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</a:path>
                <a:path w="257175" h="75564"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</a:path>
                <a:path w="257175" h="75564"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</a:path>
                <a:path w="257175" h="75564"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</a:path>
                <a:path w="257175" h="75564"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</a:path>
                <a:path w="257175" h="75564"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</a:path>
                <a:path w="257175" h="75564"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</a:path>
                <a:path w="257175" h="75564"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5307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</a:path>
                <a:path w="259080" h="73660"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</a:path>
                <a:path w="259080" h="73660"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</a:path>
                <a:path w="259080" h="73660"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</a:path>
                <a:path w="259080" h="73660"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</a:path>
                <a:path w="259080" h="73660"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</a:path>
                <a:path w="259080" h="73660"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</a:path>
                <a:path w="259080" h="73660"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</a:path>
                <a:path w="259080" h="73660"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</a:path>
                <a:path w="259080" h="73660"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</a:path>
                <a:path w="259080" h="73660"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</a:path>
                <a:path w="259080" h="73660"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</a:path>
                <a:path w="259080" h="73660"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</a:path>
                <a:path w="259080" h="73660"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</a:path>
                <a:path w="259080" h="73660"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</a:path>
                <a:path w="259080" h="73660"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4019" y="3663340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37670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</a:path>
                <a:path w="436880" h="207645"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</a:path>
                <a:path w="436880" h="207645"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</a:path>
                <a:path w="436880" h="207645"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</a:path>
                <a:path w="436880" h="207645"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</a:path>
                <a:path w="436880" h="207645"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</a:path>
                <a:path w="436880" h="207645"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</a:path>
                <a:path w="436880" h="207645"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</a:path>
                <a:path w="436880" h="207645"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</a:path>
                <a:path w="436880" h="207645"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</a:path>
                <a:path w="436880" h="207645"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</a:path>
                <a:path w="436880" h="207645"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</a:path>
                <a:path w="436880" h="207645"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</a:path>
                <a:path w="436880" h="207645"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</a:path>
                <a:path w="436880" h="207645"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</a:path>
                <a:path w="436880" h="207645"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</a:path>
                <a:path w="436880" h="207645"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</a:path>
                <a:path w="436880" h="207645"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</a:path>
                <a:path w="436880" h="207645"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</a:path>
                <a:path w="436880" h="207645"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</a:path>
                <a:path w="436880" h="207645"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</a:path>
                <a:path w="436880" h="207645"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</a:path>
                <a:path w="436880" h="207645"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</a:path>
                <a:path w="436880" h="207645"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</a:path>
                <a:path w="436880" h="207645"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</a:path>
                <a:path w="436880" h="207645"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</a:path>
                <a:path w="436880" h="207645"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</a:path>
                <a:path w="436880" h="207645"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</a:path>
                <a:path w="436880" h="207645"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</a:path>
                <a:path w="436880" h="207645"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</a:path>
                <a:path w="436880" h="207645"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</a:path>
                <a:path w="436880" h="207645"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</a:path>
                <a:path w="436880" h="207645"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</a:path>
                <a:path w="436880" h="207645"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</a:path>
                <a:path w="436880" h="207645"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</a:path>
                <a:path w="436880" h="207645"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</a:path>
                <a:path w="436880" h="207645"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</a:path>
                <a:path w="436880" h="207645"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</a:path>
                <a:path w="436880" h="207645"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</a:path>
                <a:path w="436880" h="207645"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</a:path>
                <a:path w="436880" h="207645"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</a:path>
                <a:path w="436880" h="207645"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</a:path>
                <a:path w="436880" h="207645"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</a:path>
                <a:path w="436880" h="207645"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</a:path>
                <a:path w="436880" h="207645"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</a:path>
                <a:path w="436880" h="207645"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</a:path>
                <a:path w="436880" h="207645"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</a:path>
                <a:path w="436880" h="207645"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</a:path>
                <a:path w="436880" h="207645"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</a:path>
                <a:path w="436880" h="207645"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</a:path>
                <a:path w="436880" h="207645"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</a:path>
                <a:path w="436880" h="207645"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</a:path>
                <a:path w="436880" h="207645"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</a:path>
                <a:path w="436880" h="207645"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</a:path>
                <a:path w="436880" h="207645"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</a:path>
                <a:path w="436880" h="207645"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</a:path>
                <a:path w="436880" h="207645"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</a:path>
                <a:path w="436880" h="207645"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</a:path>
                <a:path w="436880" h="207645"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</a:path>
                <a:path w="436880" h="207645"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</a:path>
                <a:path w="436880" h="207645"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</a:path>
                <a:path w="436880" h="207645"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</a:path>
                <a:path w="436880" h="207645"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49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</a:path>
                <a:path w="417194" h="203835"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</a:path>
                <a:path w="417194" h="203835"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</a:path>
                <a:path w="417194" h="203835"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</a:path>
                <a:path w="417194" h="203835"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</a:path>
                <a:path w="417194" h="203835"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</a:path>
                <a:path w="417194" h="203835"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</a:path>
                <a:path w="417194" h="203835"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</a:path>
                <a:path w="417194" h="203835"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</a:path>
                <a:path w="417194" h="203835"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</a:path>
                <a:path w="417194" h="203835"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</a:path>
                <a:path w="417194" h="203835"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</a:path>
                <a:path w="417194" h="203835"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</a:path>
                <a:path w="417194" h="203835"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</a:path>
                <a:path w="417194" h="203835"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</a:path>
                <a:path w="417194" h="203835"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</a:path>
                <a:path w="417194" h="203835"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</a:path>
                <a:path w="417194" h="203835"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</a:path>
                <a:path w="417194" h="203835"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</a:path>
                <a:path w="417194" h="203835"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</a:path>
                <a:path w="417194" h="203835"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</a:path>
                <a:path w="417194" h="203835"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</a:path>
                <a:path w="417194" h="203835"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</a:path>
                <a:path w="417194" h="203835"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</a:path>
                <a:path w="417194" h="203835"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</a:path>
                <a:path w="417194" h="203835"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</a:path>
                <a:path w="417194" h="203835"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</a:path>
                <a:path w="417194" h="203835"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</a:path>
                <a:path w="417194" h="203835"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</a:path>
                <a:path w="417194" h="203835"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</a:path>
                <a:path w="417194" h="203835"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</a:path>
                <a:path w="417194" h="203835"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</a:path>
                <a:path w="417194" h="203835"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</a:path>
                <a:path w="417194" h="203835"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</a:path>
                <a:path w="417194" h="203835"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</a:path>
                <a:path w="417194" h="203835"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</a:path>
                <a:path w="417194" h="203835"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</a:path>
                <a:path w="417194" h="203835"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</a:path>
                <a:path w="417194" h="203835"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</a:path>
                <a:path w="417194" h="203835"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</a:path>
                <a:path w="417194" h="203835"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</a:path>
                <a:path w="417194" h="203835"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</a:path>
                <a:path w="417194" h="203835"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</a:path>
                <a:path w="417194" h="203835"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</a:path>
                <a:path w="417194" h="203835"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</a:path>
                <a:path w="417194" h="203835"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</a:path>
                <a:path w="417194" h="203835"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</a:path>
                <a:path w="417194" h="203835"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</a:path>
                <a:path w="417194" h="203835"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</a:path>
                <a:path w="417194" h="203835"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</a:path>
                <a:path w="417194" h="203835"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</a:path>
                <a:path w="417194" h="203835"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</a:path>
                <a:path w="417194" h="203835"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</a:path>
                <a:path w="417194" h="203835"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</a:path>
                <a:path w="417194" h="203835"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</a:path>
                <a:path w="417194" h="203835"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</a:path>
                <a:path w="417194" h="203835"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</a:path>
                <a:path w="417194" h="203835"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</a:path>
                <a:path w="417194" h="203835"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</a:path>
                <a:path w="417194" h="203835"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</a:path>
                <a:path w="417194" h="203835"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</a:path>
                <a:path w="417194" h="203835"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</a:path>
                <a:path w="417194" h="203835"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</a:path>
                <a:path w="417194" h="203835"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</a:path>
                <a:path w="417194" h="203835"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</a:path>
                <a:path w="417194" h="203835"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</a:path>
                <a:path w="417194" h="203835"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</a:path>
                <a:path w="417194" h="203835"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</a:path>
                <a:path w="417194" h="203835"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</a:path>
                <a:path w="417194" h="203835"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</a:path>
                <a:path w="417194" h="203835"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</a:path>
                <a:path w="417194" h="203835"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</a:path>
                <a:path w="417194" h="203835"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</a:path>
                <a:path w="417194" h="203835"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</a:path>
                <a:path w="417194" h="203835"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</a:path>
                <a:path w="417194" h="203835"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</a:path>
                <a:path w="417194" h="203835"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</a:path>
                <a:path w="417194" h="203835"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</a:path>
                <a:path w="417194" h="203835"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</a:path>
                <a:path w="417194" h="203835"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</a:path>
                <a:path w="417194" h="203835"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</a:path>
                <a:path w="417194" h="203835"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</a:path>
                <a:path w="417194" h="203835"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</a:path>
                <a:path w="417194" h="203835"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</a:path>
                <a:path w="417194" h="203835"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</a:path>
                <a:path w="417194" h="203835"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</a:path>
                <a:path w="417194" h="203835"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</a:path>
                <a:path w="417194" h="203835"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</a:path>
                <a:path w="417194" h="203835"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</a:path>
                <a:path w="417194" h="203835"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</a:path>
                <a:path w="417194" h="203835"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</a:path>
                <a:path w="417194" h="203835"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</a:path>
                <a:path w="417194" h="203835"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</a:path>
                <a:path w="417194" h="203835"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</a:path>
                <a:path w="417194" h="203835"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</a:path>
                <a:path w="417194" h="203835"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</a:path>
                <a:path w="417194" h="203835"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</a:path>
                <a:path w="417194" h="203835"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</a:path>
                <a:path w="417194" h="203835"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</a:path>
                <a:path w="417194" h="203835"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</a:path>
                <a:path w="417194" h="203835"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</a:path>
                <a:path w="417194" h="203835"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</a:path>
                <a:path w="417194" h="203835"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</a:path>
                <a:path w="417194" h="203835"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</a:path>
                <a:path w="417194" h="203835"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</a:path>
                <a:path w="417194" h="203835"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</a:path>
                <a:path w="417194" h="203835"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</a:path>
                <a:path w="417194" h="203835"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</a:path>
                <a:path w="417194" h="203835"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0002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</a:path>
                <a:path w="400685" h="200025"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</a:path>
                <a:path w="400685" h="200025"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</a:path>
                <a:path w="400685" h="200025"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</a:path>
                <a:path w="400685" h="200025"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</a:path>
                <a:path w="400685" h="200025"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</a:path>
                <a:path w="400685" h="200025"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</a:path>
                <a:path w="400685" h="200025"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</a:path>
                <a:path w="400685" h="200025"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</a:path>
                <a:path w="400685" h="200025"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</a:path>
                <a:path w="400685" h="200025"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</a:path>
                <a:path w="400685" h="200025"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</a:path>
                <a:path w="400685" h="200025"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</a:path>
                <a:path w="400685" h="200025"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</a:path>
                <a:path w="400685" h="200025"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</a:path>
                <a:path w="400685" h="200025"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</a:path>
                <a:path w="400685" h="200025"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</a:path>
                <a:path w="400685" h="200025"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</a:path>
                <a:path w="400685" h="200025"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</a:path>
                <a:path w="400685" h="200025"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</a:path>
                <a:path w="400685" h="200025"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</a:path>
                <a:path w="400685" h="200025"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</a:path>
                <a:path w="400685" h="200025"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</a:path>
                <a:path w="400685" h="200025"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</a:path>
                <a:path w="400685" h="200025"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</a:path>
                <a:path w="400685" h="200025"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</a:path>
                <a:path w="400685" h="200025"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</a:path>
                <a:path w="400685" h="200025"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</a:path>
                <a:path w="400685" h="200025"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</a:path>
                <a:path w="400685" h="200025"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</a:path>
                <a:path w="400685" h="200025"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</a:path>
                <a:path w="400685" h="200025"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</a:path>
                <a:path w="400685" h="200025"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</a:path>
                <a:path w="400685" h="200025"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</a:path>
                <a:path w="400685" h="200025"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</a:path>
                <a:path w="400685" h="200025"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</a:path>
                <a:path w="400685" h="200025"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</a:path>
                <a:path w="400685" h="200025"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</a:path>
                <a:path w="400685" h="200025"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</a:path>
                <a:path w="400685" h="200025"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</a:path>
                <a:path w="400685" h="200025"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</a:path>
                <a:path w="400685" h="200025"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</a:path>
                <a:path w="400685" h="200025"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</a:path>
                <a:path w="400685" h="200025"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</a:path>
                <a:path w="400685" h="200025"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</a:path>
                <a:path w="400685" h="200025"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</a:path>
                <a:path w="400685" h="200025"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</a:path>
                <a:path w="400685" h="200025"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</a:path>
                <a:path w="400685" h="200025"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</a:path>
                <a:path w="400685" h="200025"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</a:path>
                <a:path w="400685" h="200025"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</a:path>
                <a:path w="400685" h="200025"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</a:path>
                <a:path w="400685" h="200025"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</a:path>
                <a:path w="400685" h="200025"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</a:path>
                <a:path w="400685" h="200025"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</a:path>
                <a:path w="400685" h="200025"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</a:path>
                <a:path w="400685" h="200025"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</a:path>
                <a:path w="400685" h="200025"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</a:path>
                <a:path w="400685" h="200025"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</a:path>
                <a:path w="400685" h="200025"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</a:path>
                <a:path w="400685" h="200025"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</a:path>
                <a:path w="400685" h="200025"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</a:path>
                <a:path w="400685" h="200025"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</a:path>
                <a:path w="400685" h="200025"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</a:path>
                <a:path w="400685" h="200025"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</a:path>
                <a:path w="400685" h="200025"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</a:path>
                <a:path w="400685" h="200025"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</a:path>
                <a:path w="400685" h="200025"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</a:path>
                <a:path w="400685" h="200025"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</a:path>
                <a:path w="400685" h="200025"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</a:path>
                <a:path w="400685" h="200025"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</a:path>
                <a:path w="400685" h="200025"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</a:path>
                <a:path w="400685" h="200025"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</a:path>
                <a:path w="400685" h="200025"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</a:path>
                <a:path w="400685" h="200025"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</a:path>
                <a:path w="400685" h="200025"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</a:path>
                <a:path w="400685" h="200025"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</a:path>
                <a:path w="400685" h="200025"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</a:path>
                <a:path w="400685" h="200025"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</a:path>
                <a:path w="400685" h="200025"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</a:path>
                <a:path w="400685" h="200025"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</a:path>
                <a:path w="400685" h="200025"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</a:path>
                <a:path w="400685" h="200025"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</a:path>
                <a:path w="400685" h="200025"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</a:path>
                <a:path w="400685" h="200025"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</a:path>
                <a:path w="400685" h="200025"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</a:path>
                <a:path w="400685" h="200025"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</a:path>
                <a:path w="400685" h="200025"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</a:path>
                <a:path w="400685" h="200025"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</a:path>
                <a:path w="400685" h="200025"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</a:path>
                <a:path w="400685" h="200025"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</a:path>
                <a:path w="400685" h="200025"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</a:path>
                <a:path w="400685" h="200025"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</a:path>
                <a:path w="400685" h="200025"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</a:path>
                <a:path w="400685" h="200025"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</a:path>
                <a:path w="400685" h="200025"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</a:path>
                <a:path w="400685" h="200025"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</a:path>
                <a:path w="400685" h="200025"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</a:path>
                <a:path w="400685" h="200025"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</a:path>
                <a:path w="400685" h="200025"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</a:path>
                <a:path w="400685" h="200025"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</a:path>
                <a:path w="400685" h="200025"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</a:path>
                <a:path w="400685" h="200025"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</a:path>
                <a:path w="400685" h="200025"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</a:path>
                <a:path w="400685" h="200025"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</a:path>
                <a:path w="400685" h="200025"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</a:path>
                <a:path w="400685" h="200025"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</a:path>
                <a:path w="400685" h="200025"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</a:path>
                <a:path w="400685" h="200025"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</a:path>
                <a:path w="400685" h="200025"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</a:path>
                <a:path w="400685" h="200025"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</a:path>
                <a:path w="400685" h="200025"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</a:path>
                <a:path w="400685" h="200025"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</a:path>
                <a:path w="400685" h="200025"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</a:path>
                <a:path w="400685" h="200025"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</a:path>
                <a:path w="400685" h="200025"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</a:path>
                <a:path w="400685" h="200025"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</a:path>
                <a:path w="400685" h="200025"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</a:path>
                <a:path w="400685" h="200025"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</a:path>
                <a:path w="400685" h="200025"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</a:path>
                <a:path w="400685" h="200025"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</a:path>
                <a:path w="400685" h="200025"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</a:path>
                <a:path w="400685" h="200025"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</a:path>
                <a:path w="400685" h="200025"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</a:path>
                <a:path w="400685" h="200025"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</a:path>
                <a:path w="400685" h="200025"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</a:path>
                <a:path w="400685" h="200025"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</a:path>
                <a:path w="400685" h="200025"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</a:path>
                <a:path w="400685" h="200025"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</a:path>
                <a:path w="400685" h="200025"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</a:path>
                <a:path w="400685" h="200025"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</a:path>
                <a:path w="400685" h="200025"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</a:path>
                <a:path w="400685" h="200025"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</a:path>
                <a:path w="400685" h="200025"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</a:path>
                <a:path w="400685" h="200025"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</a:path>
                <a:path w="400685" h="200025"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</a:path>
                <a:path w="400685" h="200025"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</a:path>
                <a:path w="400685" h="200025"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</a:path>
                <a:path w="400685" h="200025"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</a:path>
                <a:path w="400685" h="200025"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</a:path>
                <a:path w="400685" h="200025"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</a:path>
                <a:path w="400685" h="200025"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</a:path>
                <a:path w="400685" h="200025"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</a:path>
                <a:path w="400685" h="200025"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</a:path>
                <a:path w="400685" h="200025"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</a:path>
                <a:path w="400685" h="200025"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</a:path>
                <a:path w="400685" h="200025"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</a:path>
                <a:path w="400685" h="200025"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</a:path>
                <a:path w="400685" h="200025"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</a:path>
                <a:path w="400685" h="200025"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</a:path>
                <a:path w="400685" h="200025"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</a:path>
                <a:path w="400685" h="200025"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</a:path>
                <a:path w="400685" h="200025"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</a:path>
                <a:path w="400685" h="200025"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</a:path>
                <a:path w="400685" h="200025"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</a:path>
                <a:path w="400685" h="200025"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</a:path>
                <a:path w="400685" h="200025"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</a:path>
                <a:path w="400685" h="200025"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</a:path>
                <a:path w="400685" h="200025"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</a:path>
                <a:path w="400685" h="200025"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</a:path>
                <a:path w="400685" h="200025"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</a:path>
                <a:path w="400685" h="200025"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</a:path>
                <a:path w="400685" h="200025"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</a:path>
                <a:path w="400685" h="200025"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</a:path>
                <a:path w="400685" h="200025"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</a:path>
                <a:path w="400685" h="200025"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</a:path>
                <a:path w="400685" h="200025"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</a:path>
                <a:path w="400685" h="200025"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</a:path>
                <a:path w="400685" h="200025"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</a:path>
                <a:path w="400685" h="200025"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</a:path>
                <a:path w="400685" h="200025"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</a:path>
                <a:path w="400685" h="200025"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</a:path>
                <a:path w="400685" h="200025"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</a:path>
                <a:path w="400685" h="200025"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</a:path>
                <a:path w="400685" h="200025"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</a:path>
                <a:path w="400685" h="200025"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</a:path>
                <a:path w="400685" h="200025"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</a:path>
                <a:path w="400685" h="200025"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</a:path>
                <a:path w="400685" h="200025"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</a:path>
                <a:path w="400685" h="200025"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</a:path>
                <a:path w="400685" h="200025"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</a:path>
                <a:path w="400685" h="200025"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</a:path>
                <a:path w="400685" h="200025"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</a:path>
                <a:path w="400685" h="200025"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</a:path>
                <a:path w="400685" h="200025"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</a:path>
                <a:path w="400685" h="200025"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</a:path>
                <a:path w="400685" h="200025"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</a:path>
                <a:path w="400685" h="200025"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</a:path>
                <a:path w="400685" h="200025"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</a:path>
                <a:path w="400685" h="200025"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</a:path>
                <a:path w="400685" h="200025"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</a:path>
                <a:path w="400685" h="200025"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</a:path>
                <a:path w="400685" h="200025"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</a:path>
                <a:path w="400685" h="200025"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</a:path>
                <a:path w="400685" h="200025"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</a:path>
                <a:path w="400685" h="200025"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</a:path>
                <a:path w="400685" h="200025"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</a:path>
                <a:path w="400685" h="200025"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</a:path>
                <a:path w="400685" h="200025"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</a:path>
                <a:path w="400685" h="200025"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</a:path>
                <a:path w="400685" h="200025"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</a:path>
                <a:path w="400685" h="200025"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</a:path>
                <a:path w="400685" h="200025"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</a:path>
                <a:path w="400685" h="200025"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</a:path>
                <a:path w="400685" h="200025"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</a:path>
                <a:path w="400685" h="200025"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</a:path>
                <a:path w="400685" h="200025"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</a:path>
                <a:path w="400685" h="200025"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</a:path>
                <a:path w="400685" h="200025"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</a:path>
                <a:path w="400685" h="200025"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</a:path>
                <a:path w="400685" h="200025"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</a:path>
                <a:path w="400685" h="200025"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</a:path>
                <a:path w="400685" h="200025"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</a:path>
                <a:path w="400685" h="200025"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</a:path>
                <a:path w="400685" h="200025"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</a:path>
                <a:path w="400685" h="200025"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</a:path>
                <a:path w="400685" h="200025"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</a:path>
                <a:path w="400685" h="200025"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</a:path>
                <a:path w="400685" h="200025"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</a:path>
                <a:path w="400685" h="200025"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</a:path>
                <a:path w="400685" h="200025"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5848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</a:path>
                <a:path w="340360" h="179070"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</a:path>
                <a:path w="340360" h="179070"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</a:path>
                <a:path w="340360" h="179070"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</a:path>
                <a:path w="340360" h="179070"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</a:path>
                <a:path w="340360" h="179070"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</a:path>
                <a:path w="340360" h="179070"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</a:path>
                <a:path w="340360" h="179070"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</a:path>
                <a:path w="340360" h="179070"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</a:path>
                <a:path w="340360" h="179070">
                  <a:moveTo>
                    <a:pt x="56613" y="88651"/>
                  </a:moveTo>
                  <a:close/>
                </a:path>
                <a:path w="340360" h="179070">
                  <a:moveTo>
                    <a:pt x="56584" y="88582"/>
                  </a:moveTo>
                  <a:close/>
                </a:path>
                <a:path w="340360" h="179070"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</a:path>
                <a:path w="340360" h="179070"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</a:path>
                <a:path w="340360" h="179070"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</a:path>
                <a:path w="340360" h="179070"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</a:path>
                <a:path w="340360" h="179070"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</a:path>
                <a:path w="340360" h="179070"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</a:path>
                <a:path w="340360" h="179070"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</a:path>
                <a:path w="340360" h="179070">
                  <a:moveTo>
                    <a:pt x="59642" y="84264"/>
                  </a:moveTo>
                  <a:close/>
                </a:path>
                <a:path w="340360" h="179070"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</a:path>
                <a:path w="340360" h="179070"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</a:path>
                <a:path w="340360" h="179070"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</a:path>
                <a:path w="340360" h="179070"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</a:path>
                <a:path w="340360" h="179070"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</a:path>
                <a:path w="340360" h="179070"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</a:path>
                <a:path w="340360" h="179070"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</a:path>
                <a:path w="340360" h="179070"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</a:path>
                <a:path w="340360" h="179070"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</a:path>
                <a:path w="340360" h="179070"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</a:path>
                <a:path w="340360" h="179070"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</a:path>
                <a:path w="340360" h="179070"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</a:path>
                <a:path w="340360" h="179070">
                  <a:moveTo>
                    <a:pt x="64003" y="77776"/>
                  </a:moveTo>
                  <a:close/>
                </a:path>
                <a:path w="340360" h="179070"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</a:path>
                <a:path w="340360" h="179070"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</a:path>
                <a:path w="340360" h="179070"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</a:path>
                <a:path w="340360" h="179070"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</a:path>
                <a:path w="340360" h="179070"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</a:path>
                <a:path w="340360" h="179070"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</a:path>
                <a:path w="340360" h="179070"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</a:path>
                <a:path w="340360" h="179070"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</a:path>
                <a:path w="340360" h="179070"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</a:path>
                <a:path w="340360" h="179070"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</a:path>
                <a:path w="340360" h="179070"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</a:path>
                <a:path w="340360" h="179070"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</a:path>
                <a:path w="340360" h="179070"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</a:path>
                <a:path w="340360" h="179070"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</a:path>
                <a:path w="340360" h="179070"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</a:path>
                <a:path w="340360" h="179070"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</a:path>
                <a:path w="340360" h="179070"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</a:path>
                <a:path w="340360" h="179070"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</a:path>
                <a:path w="340360" h="179070"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</a:path>
                <a:path w="340360" h="179070"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</a:path>
                <a:path w="340360" h="179070"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</a:path>
                <a:path w="340360" h="179070"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</a:path>
                <a:path w="340360" h="179070"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</a:path>
                <a:path w="340360" h="179070"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</a:path>
                <a:path w="340360" h="179070"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</a:path>
                <a:path w="340360" h="179070"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</a:path>
                <a:path w="340360" h="179070"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</a:path>
                <a:path w="340360" h="179070"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</a:path>
                <a:path w="340360" h="179070"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</a:path>
                <a:path w="340360" h="179070"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</a:path>
                <a:path w="340360" h="179070"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</a:path>
                <a:path w="340360" h="179070"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</a:path>
                <a:path w="340360" h="179070"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</a:path>
                <a:path w="340360" h="179070"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</a:path>
                <a:path w="340360" h="179070"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</a:path>
                <a:path w="340360" h="179070"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</a:path>
                <a:path w="340360" h="179070"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</a:path>
                <a:path w="340360" h="179070"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</a:path>
                <a:path w="340360" h="179070"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</a:path>
                <a:path w="340360" h="179070"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</a:path>
                <a:path w="340360" h="179070"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</a:path>
                <a:path w="340360" h="179070"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</a:path>
                <a:path w="340360" h="179070"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</a:path>
                <a:path w="340360" h="179070"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</a:path>
                <a:path w="340360" h="179070"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</a:path>
                <a:path w="340360" h="179070"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</a:path>
                <a:path w="340360" h="179070"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</a:path>
                <a:path w="340360" h="179070"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</a:path>
                <a:path w="340360" h="179070"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</a:path>
                <a:path w="340360" h="179070"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</a:path>
                <a:path w="340360" h="179070"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</a:path>
                <a:path w="340360" h="179070"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</a:path>
                <a:path w="340360" h="179070"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</a:path>
                <a:path w="340360" h="179070"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</a:path>
                <a:path w="340360" h="179070"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</a:path>
                <a:path w="340360" h="179070"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</a:path>
                <a:path w="340360" h="179070"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</a:path>
                <a:path w="340360" h="179070"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</a:path>
                <a:path w="340360" h="179070"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</a:path>
                <a:path w="340360" h="179070"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</a:path>
                <a:path w="340360" h="179070"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</a:path>
                <a:path w="340360" h="179070"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</a:path>
                <a:path w="340360" h="179070"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</a:path>
                <a:path w="340360" h="179070"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</a:path>
                <a:path w="340360" h="179070"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</a:path>
                <a:path w="340360" h="179070"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</a:path>
                <a:path w="340360" h="179070"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</a:path>
                <a:path w="340360" h="179070"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</a:path>
                <a:path w="340360" h="179070"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</a:path>
                <a:path w="340360" h="179070"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</a:path>
                <a:path w="340360" h="179070"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</a:path>
                <a:path w="340360" h="179070"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</a:path>
                <a:path w="340360" h="179070"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</a:path>
                <a:path w="340360" h="179070"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</a:path>
                <a:path w="340360" h="179070"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</a:path>
                <a:path w="340360" h="179070"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</a:path>
                <a:path w="340360" h="179070"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</a:path>
                <a:path w="340360" h="179070"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</a:path>
                <a:path w="340360" h="179070"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</a:path>
                <a:path w="340360" h="179070"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</a:path>
                <a:path w="340360" h="179070"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</a:path>
                <a:path w="340360" h="179070"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</a:path>
                <a:path w="340360" h="179070"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</a:path>
                <a:path w="340360" h="179070"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</a:path>
                <a:path w="340360" h="179070"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</a:path>
                <a:path w="340360" h="179070"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</a:path>
                <a:path w="340360" h="179070"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</a:path>
                <a:path w="340360" h="179070"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</a:path>
                <a:path w="340360" h="179070"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</a:path>
                <a:path w="340360" h="179070"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</a:path>
                <a:path w="340360" h="179070"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</a:path>
                <a:path w="340360" h="179070"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</a:path>
                <a:path w="340360" h="179070"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</a:path>
                <a:path w="340360" h="179070"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</a:path>
                <a:path w="340360" h="179070"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</a:path>
                <a:path w="340360" h="179070"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</a:path>
                <a:path w="340360" h="179070"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</a:path>
                <a:path w="340360" h="179070"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</a:path>
                <a:path w="340360" h="179070"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</a:path>
                <a:path w="340360" h="179070"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</a:path>
                <a:path w="340360" h="179070"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</a:path>
                <a:path w="340360" h="179070"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</a:path>
                <a:path w="340360" h="179070"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</a:path>
                <a:path w="340360" h="179070"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</a:path>
                <a:path w="340360" h="179070"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</a:path>
                <a:path w="340360" h="179070"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</a:path>
                <a:path w="340360" h="179070"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</a:path>
                <a:path w="340360" h="179070"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</a:path>
                <a:path w="340360" h="179070"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</a:path>
                <a:path w="340360" h="179070"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</a:path>
                <a:path w="340360" h="179070"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</a:path>
                <a:path w="340360" h="179070"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</a:path>
                <a:path w="340360" h="179070"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</a:path>
                <a:path w="340360" h="179070"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</a:path>
                <a:path w="340360" h="179070"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</a:path>
                <a:path w="340360" h="179070"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</a:path>
                <a:path w="340360" h="179070"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</a:path>
                <a:path w="340360" h="179070"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</a:path>
                <a:path w="340360" h="179070"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</a:path>
                <a:path w="340360" h="179070"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</a:path>
                <a:path w="340360" h="179070"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</a:path>
                <a:path w="340360" h="179070"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</a:path>
                <a:path w="340360" h="179070"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</a:path>
                <a:path w="340360" h="179070"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</a:path>
                <a:path w="340360" h="179070"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</a:path>
                <a:path w="340360" h="179070"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</a:path>
                <a:path w="340360" h="179070"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</a:path>
                <a:path w="340360" h="179070"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</a:path>
                <a:path w="340360" h="179070"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</a:path>
                <a:path w="340360" h="179070"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</a:path>
                <a:path w="340360" h="179070"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</a:path>
                <a:path w="340360" h="179070"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</a:path>
                <a:path w="340360" h="179070"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</a:path>
                <a:path w="340360" h="179070"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</a:path>
                <a:path w="340360" h="179070"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</a:path>
                <a:path w="340360" h="179070"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</a:path>
                <a:path w="340360" h="179070"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</a:path>
                <a:path w="340360" h="179070"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</a:path>
                <a:path w="340360" h="179070"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</a:path>
                <a:path w="340360" h="179070"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</a:path>
                <a:path w="340360" h="179070"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</a:path>
                <a:path w="340360" h="179070"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</a:path>
                <a:path w="340360" h="179070"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</a:path>
                <a:path w="340360" h="179070"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</a:path>
                <a:path w="340360" h="179070"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</a:path>
                <a:path w="340360" h="179070"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</a:path>
                <a:path w="340360" h="179070"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</a:path>
                <a:path w="340360" h="179070"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</a:path>
                <a:path w="340360" h="179070"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</a:path>
                <a:path w="340360" h="179070"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</a:path>
                <a:path w="340360" h="179070"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</a:path>
                <a:path w="340360" h="179070"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</a:path>
                <a:path w="340360" h="179070"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</a:path>
                <a:path w="340360" h="179070"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</a:path>
                <a:path w="340360" h="179070"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</a:path>
                <a:path w="340360" h="179070"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</a:path>
                <a:path w="340360" h="179070"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</a:path>
                <a:path w="340360" h="179070"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</a:path>
                <a:path w="340360" h="179070"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</a:path>
                <a:path w="340360" h="179070"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</a:path>
                <a:path w="340360" h="179070"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</a:path>
                <a:path w="340360" h="179070"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</a:path>
                <a:path w="340360" h="179070"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</a:path>
                <a:path w="340360" h="179070"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</a:path>
                <a:path w="340360" h="179070"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</a:path>
                <a:path w="340360" h="179070"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</a:path>
                <a:path w="340360" h="179070"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</a:path>
                <a:path w="340360" h="179070"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</a:path>
                <a:path w="340360" h="179070"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</a:path>
                <a:path w="340360" h="179070"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</a:path>
                <a:path w="340360" h="179070"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</a:path>
                <a:path w="340360" h="179070"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</a:path>
                <a:path w="340360" h="179070"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</a:path>
                <a:path w="340360" h="179070"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</a:path>
                <a:path w="340360" h="179070"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</a:path>
                <a:path w="340360" h="179070"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</a:path>
                <a:path w="340360" h="179070"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</a:path>
                <a:path w="340360" h="179070"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</a:path>
                <a:path w="340360" h="179070"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</a:path>
                <a:path w="340360" h="179070"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</a:path>
                <a:path w="340360" h="179070"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</a:path>
                <a:path w="340360" h="179070"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</a:path>
                <a:path w="340360" h="179070"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</a:path>
                <a:path w="340360" h="179070"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</a:path>
                <a:path w="340360" h="179070"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</a:path>
                <a:path w="340360" h="179070"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</a:path>
                <a:path w="340360" h="179070"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</a:path>
                <a:path w="340360" h="179070"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</a:path>
                <a:path w="340360" h="179070"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</a:path>
                <a:path w="340360" h="179070"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</a:path>
                <a:path w="340360" h="179070"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</a:path>
                <a:path w="340360" h="179070"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</a:path>
                <a:path w="340360" h="179070"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</a:path>
                <a:path w="340360" h="179070"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</a:path>
                <a:path w="340360" h="179070"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</a:path>
                <a:path w="340360" h="179070"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</a:path>
                <a:path w="340360" h="179070"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</a:path>
                <a:path w="340360" h="179070"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</a:path>
                <a:path w="340360" h="179070"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</a:path>
                <a:path w="340360" h="179070"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</a:path>
                <a:path w="340360" h="179070"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</a:path>
                <a:path w="340360" h="179070"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</a:path>
                <a:path w="340360" h="179070"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</a:path>
                <a:path w="340360" h="179070"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</a:path>
                <a:path w="340360" h="179070"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</a:path>
                <a:path w="340360" h="179070"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</a:path>
                <a:path w="340360" h="179070"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</a:path>
                <a:path w="340360" h="179070"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</a:path>
                <a:path w="340360" h="179070"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</a:path>
                <a:path w="340360" h="179070"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</a:path>
                <a:path w="340360" h="179070"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</a:path>
                <a:path w="340360" h="179070"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</a:path>
                <a:path w="340360" h="179070"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</a:path>
                <a:path w="340360" h="179070"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</a:path>
                <a:path w="340360" h="179070"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</a:path>
                <a:path w="340360" h="179070"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</a:path>
                <a:path w="340360" h="179070"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</a:path>
                <a:path w="340360" h="179070"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</a:path>
                <a:path w="340360" h="179070"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</a:path>
                <a:path w="340360" h="179070"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</a:path>
                <a:path w="340360" h="179070"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</a:path>
                <a:path w="340360" h="179070"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</a:path>
                <a:path w="340360" h="179070"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</a:path>
                <a:path w="340360" h="179070"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</a:path>
                <a:path w="340360" h="179070"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</a:path>
                <a:path w="340360" h="179070"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</a:path>
                <a:path w="340360" h="179070"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</a:path>
                <a:path w="340360" h="179070"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</a:path>
                <a:path w="340360" h="179070"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</a:path>
                <a:path w="340360" h="179070"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</a:path>
                <a:path w="340360" h="179070"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</a:path>
                <a:path w="340360" h="179070"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</a:path>
                <a:path w="340360" h="179070"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</a:path>
                <a:path w="340360" h="179070"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</a:path>
                <a:path w="340360" h="179070"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</a:path>
                <a:path w="340360" h="179070"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</a:path>
                <a:path w="340360" h="179070"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</a:path>
                <a:path w="340360" h="179070"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</a:path>
                <a:path w="340360" h="179070"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</a:path>
                <a:path w="340360" h="179070"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</a:path>
                <a:path w="340360" h="179070"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</a:path>
                <a:path w="340360" h="179070"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</a:path>
                <a:path w="340360" h="179070"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8413" y="3682568"/>
              <a:ext cx="88206" cy="653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9868" y="3682568"/>
              <a:ext cx="88259" cy="653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65654" y="3657534"/>
              <a:ext cx="354330" cy="9525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4295" y="3669153"/>
              <a:ext cx="337185" cy="7620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8679" y="3659555"/>
              <a:ext cx="348615" cy="9144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</a:path>
                <a:path w="348614" h="91439"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</a:path>
                <a:path w="348614" h="91439"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</a:path>
                <a:path w="348614" h="91439"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</a:path>
                <a:path w="348614" h="91439"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</a:path>
                <a:path w="348614" h="91439"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</a:path>
                <a:path w="348614" h="91439"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</a:path>
                <a:path w="348614" h="91439"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</a:path>
                <a:path w="348614" h="91439"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</a:path>
                <a:path w="348614" h="91439"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</a:path>
                <a:path w="348614" h="91439"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</a:path>
                <a:path w="348614" h="91439"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</a:path>
                <a:path w="348614" h="91439"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</a:path>
                <a:path w="348614" h="91439"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</a:path>
                <a:path w="348614" h="91439"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</a:path>
                <a:path w="348614" h="91439"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</a:path>
                <a:path w="348614" h="91439"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7665" y="3661625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</a:path>
                <a:path w="263525" h="88264"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</a:path>
                <a:path w="263525" h="88264"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</a:path>
                <a:path w="263525" h="88264"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</a:path>
                <a:path w="263525" h="88264"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</a:path>
                <a:path w="263525" h="88264"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</a:path>
                <a:path w="263525" h="88264"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</a:path>
                <a:path w="263525" h="88264"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</a:path>
                <a:path w="263525" h="88264"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</a:path>
                <a:path w="263525" h="88264"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</a:path>
                <a:path w="263525" h="88264"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</a:path>
                <a:path w="263525" h="88264"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</a:path>
                <a:path w="263525" h="88264"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</a:path>
                <a:path w="263525" h="88264"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</a:path>
                <a:path w="263525" h="88264"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</a:path>
                <a:path w="263525" h="88264"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</a:path>
                <a:path w="263525" h="88264"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</a:path>
                <a:path w="263525" h="88264"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</a:path>
                <a:path w="263525" h="88264"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</a:path>
                <a:path w="263525" h="88264"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</a:path>
                <a:path w="263525" h="88264"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</a:path>
                <a:path w="263525" h="88264"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</a:path>
                <a:path w="263525" h="88264"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</a:path>
                <a:path w="263525" h="88264"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</a:path>
                <a:path w="263525" h="88264"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</a:path>
                <a:path w="263525" h="88264"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</a:path>
                <a:path w="263525" h="88264"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</a:path>
                <a:path w="263525" h="88264"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</a:path>
                <a:path w="263525" h="88264"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</a:path>
                <a:path w="263525" h="88264"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42505" y="35559"/>
                  </a:moveTo>
                  <a:close/>
                </a:path>
                <a:path w="263525" h="88264"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</a:path>
                <a:path w="263525" h="88264"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</a:path>
                <a:path w="263525" h="88264"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</a:path>
                <a:path w="263525" h="88264"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</a:path>
                <a:path w="263525" h="88264"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4534" y="3661621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</a:path>
                <a:path w="263525" h="88264"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</a:path>
                <a:path w="263525" h="88264"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</a:path>
                <a:path w="263525" h="88264"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</a:path>
                <a:path w="263525" h="88264"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</a:path>
                <a:path w="263525" h="88264"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</a:path>
                <a:path w="263525" h="88264"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</a:path>
                <a:path w="263525" h="88264"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</a:path>
                <a:path w="263525" h="88264"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</a:path>
                <a:path w="263525" h="88264">
                  <a:moveTo>
                    <a:pt x="238767" y="47748"/>
                  </a:moveTo>
                  <a:close/>
                </a:path>
                <a:path w="263525" h="88264"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</a:path>
                <a:path w="263525" h="88264"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</a:path>
                <a:path w="263525" h="88264"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</a:path>
                <a:path w="263525" h="88264"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</a:path>
                <a:path w="263525" h="88264"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</a:path>
                <a:path w="263525" h="88264">
                  <a:moveTo>
                    <a:pt x="236694" y="45307"/>
                  </a:moveTo>
                  <a:close/>
                </a:path>
                <a:path w="263525" h="88264"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</a:path>
                <a:path w="263525" h="88264"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</a:path>
                <a:path w="263525" h="88264"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</a:path>
                <a:path w="263525" h="88264"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</a:path>
                <a:path w="263525" h="88264"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</a:path>
                <a:path w="263525" h="88264"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</a:path>
                <a:path w="263525" h="88264"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</a:path>
                <a:path w="263525" h="88264"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</a:path>
                <a:path w="263525" h="88264"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</a:path>
                <a:path w="263525" h="88264"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</a:path>
                <a:path w="263525" h="88264"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</a:path>
                <a:path w="263525" h="88264"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</a:path>
                <a:path w="263525" h="88264"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</a:path>
                <a:path w="263525" h="88264"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</a:path>
                <a:path w="263525" h="88264"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</a:path>
                <a:path w="263525" h="88264"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</a:path>
                <a:path w="263525" h="88264"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</a:path>
                <a:path w="263525" h="88264"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</a:path>
                <a:path w="263525" h="88264"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</a:path>
                <a:path w="263525" h="88264"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</a:path>
                <a:path w="263525" h="88264"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</a:path>
                <a:path w="263525" h="88264"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</a:path>
                <a:path w="263525" h="88264"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</a:path>
                <a:path w="263525" h="88264"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</a:path>
                <a:path w="263525" h="88264"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4522" y="3674611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</a:path>
                <a:path w="255905" h="64135"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</a:path>
                <a:path w="255905" h="64135"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</a:path>
                <a:path w="255905" h="64135"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</a:path>
                <a:path w="255905" h="64135"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</a:path>
                <a:path w="255905" h="64135"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</a:path>
                <a:path w="255905" h="64135"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</a:path>
                <a:path w="255905" h="64135"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</a:path>
                <a:path w="255905" h="64135"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</a:path>
                <a:path w="255905" h="64135"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</a:path>
                <a:path w="255905" h="64135"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</a:path>
                <a:path w="255905" h="64135"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</a:path>
                <a:path w="255905" h="64135"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</a:path>
                <a:path w="255905" h="64135"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</a:path>
                <a:path w="255905" h="64135"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</a:path>
                <a:path w="255905" h="64135"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3136" y="3674618"/>
              <a:ext cx="257810" cy="64769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</a:path>
                <a:path w="257810" h="64770"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</a:path>
                <a:path w="257810" h="64770"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</a:path>
                <a:path w="257810" h="64770"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</a:path>
                <a:path w="257810" h="64770"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</a:path>
                <a:path w="257810" h="64770"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</a:path>
                <a:path w="257810" h="64770"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</a:path>
                <a:path w="257810" h="64770"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</a:path>
                <a:path w="257810" h="64770"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</a:path>
                <a:path w="257810" h="64770"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</a:path>
                <a:path w="257810" h="64770"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</a:path>
                <a:path w="257810" h="64770"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</a:path>
                <a:path w="257810" h="64770"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</a:path>
                <a:path w="257810" h="64770"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</a:path>
                <a:path w="257810" h="64770"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</a:path>
                <a:path w="257810" h="64770"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94325" y="3645714"/>
              <a:ext cx="295910" cy="1625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</a:path>
                <a:path w="295910" h="162560"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</a:path>
                <a:path w="295910" h="162560"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</a:path>
                <a:path w="295910" h="162560"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</a:path>
                <a:path w="295910" h="162560"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</a:path>
                <a:path w="295910" h="162560"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</a:path>
                <a:path w="295910" h="162560"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</a:path>
                <a:path w="295910" h="162560"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</a:path>
                <a:path w="295910" h="162560"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</a:path>
                <a:path w="295910" h="162560"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</a:path>
                <a:path w="295910" h="162560"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</a:path>
                <a:path w="295910" h="162560"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</a:path>
                <a:path w="295910" h="162560"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</a:path>
                <a:path w="295910" h="162560"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</a:path>
                <a:path w="295910" h="162560"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</a:path>
                <a:path w="295910" h="162560"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</a:path>
                <a:path w="295910" h="162560"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</a:path>
                <a:path w="295910" h="162560"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6265" y="3647409"/>
              <a:ext cx="291465" cy="159385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</a:path>
                <a:path w="291464" h="159385"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</a:path>
                <a:path w="291464" h="159385"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</a:path>
                <a:path w="291464" h="159385"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</a:path>
                <a:path w="291464" h="159385"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</a:path>
                <a:path w="291464" h="159385"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</a:path>
                <a:path w="291464" h="159385"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</a:path>
                <a:path w="291464" h="159385"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</a:path>
                <a:path w="291464" h="159385"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</a:path>
                <a:path w="291464" h="159385"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</a:path>
                <a:path w="291464" h="159385"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</a:path>
                <a:path w="291464" h="159385"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</a:path>
                <a:path w="291464" h="159385"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</a:path>
                <a:path w="291464" h="159385"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</a:path>
                <a:path w="291464" h="159385"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</a:path>
                <a:path w="291464" h="159385"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</a:path>
                <a:path w="291464" h="159385"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</a:path>
                <a:path w="291464" h="159385"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</a:path>
                <a:path w="291464" h="159385"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</a:path>
                <a:path w="291464" h="159385"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</a:path>
                <a:path w="291464" h="159385"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98171" y="3648803"/>
              <a:ext cx="288290" cy="156845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</a:path>
                <a:path w="288289" h="156845"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</a:path>
                <a:path w="288289" h="156845"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</a:path>
                <a:path w="288289" h="156845"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</a:path>
                <a:path w="288289" h="156845"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</a:path>
                <a:path w="288289" h="156845"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</a:path>
                <a:path w="288289" h="156845"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</a:path>
                <a:path w="288289" h="156845"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</a:path>
                <a:path w="288289" h="156845"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</a:path>
                <a:path w="288289" h="156845"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</a:path>
                <a:path w="288289" h="156845"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</a:path>
                <a:path w="288289" h="156845"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</a:path>
                <a:path w="288289" h="156845"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</a:path>
                <a:path w="288289" h="156845"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</a:path>
                <a:path w="288289" h="156845"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</a:path>
                <a:path w="288289" h="156845"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</a:path>
                <a:path w="288289" h="156845"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</a:path>
                <a:path w="288289" h="156845"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</a:path>
                <a:path w="288289" h="156845"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</a:path>
                <a:path w="288289" h="156845"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</a:path>
                <a:path w="288289" h="156845"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</a:path>
                <a:path w="288289" h="156845"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</a:path>
                <a:path w="288289" h="156845"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</a:path>
                <a:path w="288289" h="156845"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</a:path>
                <a:path w="288289" h="156845"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</a:path>
                <a:path w="288289" h="156845"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</a:path>
                <a:path w="288289" h="156845"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</a:path>
                <a:path w="288289" h="156845"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</a:path>
                <a:path w="288289" h="156845"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</a:path>
                <a:path w="288289" h="156845"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</a:path>
                <a:path w="288289" h="156845"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</a:path>
                <a:path w="288289" h="156845"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</a:path>
                <a:path w="288289" h="156845"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</a:path>
                <a:path w="288289" h="156845"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</a:path>
                <a:path w="288289" h="156845"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</a:path>
                <a:path w="288289" h="156845"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</a:path>
                <a:path w="288289" h="156845"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</a:path>
                <a:path w="288289" h="156845"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</a:path>
                <a:path w="288289" h="156845"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</a:path>
                <a:path w="288289" h="156845"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</a:path>
                <a:path w="288289" h="156845"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</a:path>
                <a:path w="288289" h="156845"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</a:path>
                <a:path w="288289" h="156845"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</a:path>
                <a:path w="288289" h="156845"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</a:path>
                <a:path w="288289" h="156845"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</a:path>
                <a:path w="288289" h="156845"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</a:path>
                <a:path w="288289" h="156845"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</a:path>
                <a:path w="288289" h="156845"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</a:path>
                <a:path w="288289" h="156845"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</a:path>
                <a:path w="288289" h="156845"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</a:path>
                <a:path w="288289" h="156845"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</a:path>
                <a:path w="288289" h="156845"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</a:path>
                <a:path w="288289" h="156845"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</a:path>
                <a:path w="288289" h="156845"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</a:path>
                <a:path w="288289" h="156845"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</a:path>
                <a:path w="288289" h="156845"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</a:path>
                <a:path w="288289" h="156845"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</a:path>
                <a:path w="288289" h="156845"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</a:path>
                <a:path w="288289" h="156845"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</a:path>
                <a:path w="288289" h="156845"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</a:path>
                <a:path w="288289" h="156845"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</a:path>
                <a:path w="288289" h="156845"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</a:path>
                <a:path w="288289" h="156845"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</a:path>
                <a:path w="288289" h="156845"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</a:path>
                <a:path w="288289" h="156845"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</a:path>
                <a:path w="288289" h="156845"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</a:path>
                <a:path w="288289" h="156845"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</a:path>
                <a:path w="288289" h="156845"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</a:path>
                <a:path w="288289" h="156845"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</a:path>
                <a:path w="288289" h="156845"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</a:path>
                <a:path w="288289" h="156845"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</a:path>
                <a:path w="288289" h="156845"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</a:path>
                <a:path w="288289" h="156845"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</a:path>
                <a:path w="288289" h="156845"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</a:path>
                <a:path w="288289" h="156845"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</a:path>
                <a:path w="288289" h="156845"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</a:path>
                <a:path w="288289" h="156845"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</a:path>
                <a:path w="288289" h="156845"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</a:path>
                <a:path w="288289" h="156845"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</a:path>
                <a:path w="288289" h="156845"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</a:path>
                <a:path w="288289" h="156845"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</a:path>
                <a:path w="288289" h="156845"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</a:path>
                <a:path w="288289" h="156845"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</a:path>
                <a:path w="288289" h="156845"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</a:path>
                <a:path w="288289" h="156845"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</a:path>
                <a:path w="288289" h="156845"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</a:path>
                <a:path w="288289" h="156845"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396" y="374345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</a:path>
                <a:path w="281305" h="27939"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</a:path>
                <a:path w="281305" h="27939"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</a:path>
                <a:path w="281305" h="27939"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</a:path>
                <a:path w="281305" h="27939"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</a:path>
                <a:path w="281305" h="27939"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</a:path>
                <a:path w="281305" h="27939"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</a:path>
                <a:path w="281305" h="27939"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</a:path>
                <a:path w="281305" h="27939"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</a:path>
                <a:path w="281305" h="27939"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</a:path>
                <a:path w="281305" h="27939"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</a:path>
                <a:path w="281305" h="27939"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</a:path>
                <a:path w="281305" h="27939"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</a:path>
                <a:path w="281305" h="27939"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</a:path>
                <a:path w="281305" h="27939"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</a:path>
                <a:path w="281305" h="27939"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</a:path>
                <a:path w="281305" h="27939"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</a:path>
                <a:path w="281305" h="27939"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</a:path>
                <a:path w="281305" h="27939"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</a:path>
                <a:path w="281305" h="27939"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</a:path>
                <a:path w="281305" h="27939"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</a:path>
                <a:path w="281305" h="27939"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</a:path>
                <a:path w="281305" h="27939"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</a:path>
                <a:path w="281305" h="27939"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</a:path>
                <a:path w="281305" h="27939"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</a:path>
                <a:path w="281305" h="27939"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</a:path>
                <a:path w="281305" h="27939"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</a:path>
                <a:path w="281305" h="27939"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</a:path>
                <a:path w="281305" h="27939"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</a:path>
                <a:path w="281305" h="27939"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</a:path>
                <a:path w="281305" h="27939"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</a:path>
                <a:path w="281305" h="27939"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</a:path>
                <a:path w="281305" h="27939"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</a:path>
                <a:path w="281305" h="27939"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</a:path>
                <a:path w="281305" h="27939"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</a:path>
                <a:path w="281305" h="27939"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</a:path>
                <a:path w="281305" h="27939"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</a:path>
                <a:path w="281305" h="27939"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</a:path>
                <a:path w="281305" h="27939"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</a:path>
                <a:path w="281305" h="27939"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</a:path>
                <a:path w="281305" h="27939"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</a:path>
                <a:path w="281305" h="27939"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</a:path>
                <a:path w="281305" h="27939"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</a:path>
                <a:path w="281305" h="27939"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</a:path>
                <a:path w="281305" h="27939"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</a:path>
                <a:path w="281305" h="27939"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</a:path>
                <a:path w="281305" h="27939"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</a:path>
                <a:path w="281305" h="27939"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</a:path>
                <a:path w="281305" h="27939"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</a:path>
                <a:path w="281305" h="27939"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</a:path>
                <a:path w="281305" h="27939"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</a:path>
                <a:path w="281305" h="27939"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</a:path>
                <a:path w="281305" h="27939"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</a:path>
                <a:path w="281305" h="27939"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</a:path>
                <a:path w="281305" h="27939"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</a:path>
                <a:path w="281305" h="27939"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</a:path>
                <a:path w="281305" h="27939"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</a:path>
                <a:path w="281305" h="27939"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</a:path>
                <a:path w="281305" h="27939"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</a:path>
                <a:path w="281305" h="27939"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</a:path>
                <a:path w="281305" h="27939"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</a:path>
                <a:path w="281305" h="27939"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</a:path>
                <a:path w="281305" h="27939"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</a:path>
                <a:path w="281305" h="27939"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</a:path>
                <a:path w="281305" h="27939"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</a:path>
                <a:path w="281305" h="27939"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</a:path>
                <a:path w="281305" h="27939"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</a:path>
                <a:path w="281305" h="27939"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</a:path>
                <a:path w="281305" h="27939"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</a:path>
                <a:path w="281305" h="27939"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</a:path>
                <a:path w="281305" h="27939"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</a:path>
                <a:path w="281305" h="27939"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</a:path>
                <a:path w="281305" h="27939"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</a:path>
                <a:path w="281305" h="27939"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</a:path>
                <a:path w="281305" h="27939"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</a:path>
                <a:path w="281305" h="27939"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</a:path>
                <a:path w="281305" h="27939"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</a:path>
                <a:path w="281305" h="27939"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</a:path>
                <a:path w="281305" h="27939"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</a:path>
                <a:path w="281305" h="27939"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</a:path>
                <a:path w="281305" h="27939"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</a:path>
                <a:path w="281305" h="27939"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</a:path>
                <a:path w="281305" h="27939"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09779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</a:path>
                <a:path w="436880" h="207645"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</a:path>
                <a:path w="436880" h="207645"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</a:path>
                <a:path w="436880" h="207645"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</a:path>
                <a:path w="436880" h="207645"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</a:path>
                <a:path w="436880" h="207645"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</a:path>
                <a:path w="436880" h="207645"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</a:path>
                <a:path w="436880" h="207645"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</a:path>
                <a:path w="436880" h="207645"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</a:path>
                <a:path w="436880" h="207645"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</a:path>
                <a:path w="436880" h="207645"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</a:path>
                <a:path w="436880" h="207645"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</a:path>
                <a:path w="436880" h="207645"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</a:path>
                <a:path w="436880" h="207645"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</a:path>
                <a:path w="436880" h="207645"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</a:path>
                <a:path w="436880" h="207645"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</a:path>
                <a:path w="436880" h="207645"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</a:path>
                <a:path w="436880" h="207645"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</a:path>
                <a:path w="436880" h="207645"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</a:path>
                <a:path w="436880" h="207645"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</a:path>
                <a:path w="436880" h="207645"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</a:path>
                <a:path w="436880" h="207645"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</a:path>
                <a:path w="436880" h="207645"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</a:path>
                <a:path w="436880" h="207645"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</a:path>
                <a:path w="436880" h="207645"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</a:path>
                <a:path w="436880" h="207645"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</a:path>
                <a:path w="436880" h="207645"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</a:path>
                <a:path w="436880" h="207645"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</a:path>
                <a:path w="436880" h="207645"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</a:path>
                <a:path w="436880" h="207645"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</a:path>
                <a:path w="436880" h="207645"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</a:path>
                <a:path w="436880" h="207645"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</a:path>
                <a:path w="436880" h="207645"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</a:path>
                <a:path w="436880" h="207645"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</a:path>
                <a:path w="436880" h="207645"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</a:path>
                <a:path w="436880" h="207645"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</a:path>
                <a:path w="436880" h="207645"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</a:path>
                <a:path w="436880" h="207645"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</a:path>
                <a:path w="436880" h="207645"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</a:path>
                <a:path w="436880" h="207645"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</a:path>
                <a:path w="436880" h="207645"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</a:path>
                <a:path w="436880" h="207645"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</a:path>
                <a:path w="436880" h="207645"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</a:path>
                <a:path w="436880" h="207645"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</a:path>
                <a:path w="436880" h="207645"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</a:path>
                <a:path w="436880" h="207645"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</a:path>
                <a:path w="436880" h="207645"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</a:path>
                <a:path w="436880" h="207645"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</a:path>
                <a:path w="436880" h="207645"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</a:path>
                <a:path w="436880" h="207645"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</a:path>
                <a:path w="436880" h="207645"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</a:path>
                <a:path w="436880" h="207645"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</a:path>
                <a:path w="436880" h="207645"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</a:path>
                <a:path w="436880" h="207645"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</a:path>
                <a:path w="436880" h="207645"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</a:path>
                <a:path w="436880" h="207645"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</a:path>
                <a:path w="436880" h="207645"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</a:path>
                <a:path w="436880" h="207645"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</a:path>
                <a:path w="436880" h="207645"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</a:path>
                <a:path w="436880" h="207645"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</a:path>
                <a:path w="436880" h="207645"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</a:path>
                <a:path w="436880" h="207645"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</a:path>
                <a:path w="436880" h="207645"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</a:path>
                <a:path w="436880" h="207645"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</a:path>
                <a:path w="436880" h="207645"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</a:path>
                <a:path w="436880" h="207645"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1164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</a:path>
                <a:path w="417194" h="203835"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</a:path>
                <a:path w="417194" h="203835"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</a:path>
                <a:path w="417194" h="203835"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</a:path>
                <a:path w="417194" h="203835"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</a:path>
                <a:path w="417194" h="203835"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</a:path>
                <a:path w="417194" h="203835"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</a:path>
                <a:path w="417194" h="203835"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</a:path>
                <a:path w="417194" h="203835"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</a:path>
                <a:path w="417194" h="203835"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</a:path>
                <a:path w="417194" h="203835"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</a:path>
                <a:path w="417194" h="203835"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</a:path>
                <a:path w="417194" h="203835"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</a:path>
                <a:path w="417194" h="203835"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</a:path>
                <a:path w="417194" h="203835"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</a:path>
                <a:path w="417194" h="203835"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</a:path>
                <a:path w="417194" h="203835"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</a:path>
                <a:path w="417194" h="203835"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</a:path>
                <a:path w="417194" h="203835"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</a:path>
                <a:path w="417194" h="203835"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</a:path>
                <a:path w="417194" h="203835"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</a:path>
                <a:path w="417194" h="203835"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</a:path>
                <a:path w="417194" h="203835"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</a:path>
                <a:path w="417194" h="203835"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</a:path>
                <a:path w="417194" h="203835"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</a:path>
                <a:path w="417194" h="203835"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</a:path>
                <a:path w="417194" h="203835"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</a:path>
                <a:path w="417194" h="203835"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</a:path>
                <a:path w="417194" h="203835"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</a:path>
                <a:path w="417194" h="203835"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</a:path>
                <a:path w="417194" h="203835"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</a:path>
                <a:path w="417194" h="203835"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</a:path>
                <a:path w="417194" h="203835"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</a:path>
                <a:path w="417194" h="203835"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</a:path>
                <a:path w="417194" h="203835"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</a:path>
                <a:path w="417194" h="203835"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</a:path>
                <a:path w="417194" h="203835"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</a:path>
                <a:path w="417194" h="203835"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</a:path>
                <a:path w="417194" h="203835"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</a:path>
                <a:path w="417194" h="203835"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</a:path>
                <a:path w="417194" h="203835"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</a:path>
                <a:path w="417194" h="203835"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</a:path>
                <a:path w="417194" h="203835"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</a:path>
                <a:path w="417194" h="203835"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</a:path>
                <a:path w="417194" h="203835"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</a:path>
                <a:path w="417194" h="203835"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</a:path>
                <a:path w="417194" h="203835"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</a:path>
                <a:path w="417194" h="203835"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</a:path>
                <a:path w="417194" h="203835"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</a:path>
                <a:path w="417194" h="203835"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</a:path>
                <a:path w="417194" h="203835"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</a:path>
                <a:path w="417194" h="203835"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</a:path>
                <a:path w="417194" h="203835"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</a:path>
                <a:path w="417194" h="203835"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</a:path>
                <a:path w="417194" h="203835"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</a:path>
                <a:path w="417194" h="203835"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</a:path>
                <a:path w="417194" h="203835"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</a:path>
                <a:path w="417194" h="203835"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</a:path>
                <a:path w="417194" h="203835"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</a:path>
                <a:path w="417194" h="203835"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</a:path>
                <a:path w="417194" h="203835"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</a:path>
                <a:path w="417194" h="203835"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</a:path>
                <a:path w="417194" h="203835"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</a:path>
                <a:path w="417194" h="203835"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</a:path>
                <a:path w="417194" h="203835"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</a:path>
                <a:path w="417194" h="203835"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</a:path>
                <a:path w="417194" h="203835"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</a:path>
                <a:path w="417194" h="203835"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</a:path>
                <a:path w="417194" h="203835"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</a:path>
                <a:path w="417194" h="203835"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</a:path>
                <a:path w="417194" h="203835"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</a:path>
                <a:path w="417194" h="203835"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</a:path>
                <a:path w="417194" h="203835"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</a:path>
                <a:path w="417194" h="203835"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</a:path>
                <a:path w="417194" h="203835"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</a:path>
                <a:path w="417194" h="203835"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</a:path>
                <a:path w="417194" h="203835"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</a:path>
                <a:path w="417194" h="203835"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</a:path>
                <a:path w="417194" h="203835"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</a:path>
                <a:path w="417194" h="203835"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</a:path>
                <a:path w="417194" h="203835"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</a:path>
                <a:path w="417194" h="203835"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</a:path>
                <a:path w="417194" h="203835"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</a:path>
                <a:path w="417194" h="203835"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</a:path>
                <a:path w="417194" h="203835"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</a:path>
                <a:path w="417194" h="203835"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</a:path>
                <a:path w="417194" h="203835"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</a:path>
                <a:path w="417194" h="203835"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</a:path>
                <a:path w="417194" h="203835"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</a:path>
                <a:path w="417194" h="203835"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</a:path>
                <a:path w="417194" h="203835"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</a:path>
                <a:path w="417194" h="203835"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</a:path>
                <a:path w="417194" h="203835"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</a:path>
                <a:path w="417194" h="203835"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</a:path>
                <a:path w="417194" h="203835"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</a:path>
                <a:path w="417194" h="203835"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</a:path>
                <a:path w="417194" h="203835"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</a:path>
                <a:path w="417194" h="203835"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</a:path>
                <a:path w="417194" h="203835"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</a:path>
                <a:path w="417194" h="203835"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</a:path>
                <a:path w="417194" h="203835"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</a:path>
                <a:path w="417194" h="203835"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</a:path>
                <a:path w="417194" h="203835"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</a:path>
                <a:path w="417194" h="203835"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13619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</a:path>
                <a:path w="400685" h="200025"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</a:path>
                <a:path w="400685" h="200025"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</a:path>
                <a:path w="400685" h="200025"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</a:path>
                <a:path w="400685" h="200025"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</a:path>
                <a:path w="400685" h="200025"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</a:path>
                <a:path w="400685" h="200025"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</a:path>
                <a:path w="400685" h="200025"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</a:path>
                <a:path w="400685" h="200025"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</a:path>
                <a:path w="400685" h="200025"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</a:path>
                <a:path w="400685" h="200025"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</a:path>
                <a:path w="400685" h="200025"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</a:path>
                <a:path w="400685" h="200025"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</a:path>
                <a:path w="400685" h="200025"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</a:path>
                <a:path w="400685" h="200025"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</a:path>
                <a:path w="400685" h="200025"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</a:path>
                <a:path w="400685" h="200025"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</a:path>
                <a:path w="400685" h="200025"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</a:path>
                <a:path w="400685" h="200025"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</a:path>
                <a:path w="400685" h="200025"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</a:path>
                <a:path w="400685" h="200025"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</a:path>
                <a:path w="400685" h="200025"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</a:path>
                <a:path w="400685" h="200025"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</a:path>
                <a:path w="400685" h="200025"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</a:path>
                <a:path w="400685" h="200025"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</a:path>
                <a:path w="400685" h="200025"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</a:path>
                <a:path w="400685" h="200025"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</a:path>
                <a:path w="400685" h="200025"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</a:path>
                <a:path w="400685" h="200025"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</a:path>
                <a:path w="400685" h="200025"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</a:path>
                <a:path w="400685" h="200025"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</a:path>
                <a:path w="400685" h="200025"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</a:path>
                <a:path w="400685" h="200025"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</a:path>
                <a:path w="400685" h="200025"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</a:path>
                <a:path w="400685" h="200025"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</a:path>
                <a:path w="400685" h="200025"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</a:path>
                <a:path w="400685" h="200025"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</a:path>
                <a:path w="400685" h="200025"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</a:path>
                <a:path w="400685" h="200025"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</a:path>
                <a:path w="400685" h="200025"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</a:path>
                <a:path w="400685" h="200025"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</a:path>
                <a:path w="400685" h="200025"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</a:path>
                <a:path w="400685" h="200025"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</a:path>
                <a:path w="400685" h="200025"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</a:path>
                <a:path w="400685" h="200025"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</a:path>
                <a:path w="400685" h="200025"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</a:path>
                <a:path w="400685" h="200025"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</a:path>
                <a:path w="400685" h="200025"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</a:path>
                <a:path w="400685" h="200025"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</a:path>
                <a:path w="400685" h="200025"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</a:path>
                <a:path w="400685" h="200025"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</a:path>
                <a:path w="400685" h="200025"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</a:path>
                <a:path w="400685" h="200025"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</a:path>
                <a:path w="400685" h="200025"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</a:path>
                <a:path w="400685" h="200025"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</a:path>
                <a:path w="400685" h="200025"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</a:path>
                <a:path w="400685" h="200025"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</a:path>
                <a:path w="400685" h="200025"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</a:path>
                <a:path w="400685" h="200025"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</a:path>
                <a:path w="400685" h="200025"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</a:path>
                <a:path w="400685" h="200025"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</a:path>
                <a:path w="400685" h="200025"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</a:path>
                <a:path w="400685" h="200025"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</a:path>
                <a:path w="400685" h="200025"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</a:path>
                <a:path w="400685" h="200025"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</a:path>
                <a:path w="400685" h="200025"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</a:path>
                <a:path w="400685" h="200025"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</a:path>
                <a:path w="400685" h="200025"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</a:path>
                <a:path w="400685" h="200025"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</a:path>
                <a:path w="400685" h="200025"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</a:path>
                <a:path w="400685" h="200025"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</a:path>
                <a:path w="400685" h="200025"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</a:path>
                <a:path w="400685" h="200025"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</a:path>
                <a:path w="400685" h="200025"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</a:path>
                <a:path w="400685" h="200025"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</a:path>
                <a:path w="400685" h="200025"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</a:path>
                <a:path w="400685" h="200025"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</a:path>
                <a:path w="400685" h="200025"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</a:path>
                <a:path w="400685" h="200025"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</a:path>
                <a:path w="400685" h="200025"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</a:path>
                <a:path w="400685" h="200025"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</a:path>
                <a:path w="400685" h="200025"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</a:path>
                <a:path w="400685" h="200025"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</a:path>
                <a:path w="400685" h="200025"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</a:path>
                <a:path w="400685" h="200025"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</a:path>
                <a:path w="400685" h="200025"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</a:path>
                <a:path w="400685" h="200025"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</a:path>
                <a:path w="400685" h="200025"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</a:path>
                <a:path w="400685" h="200025"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</a:path>
                <a:path w="400685" h="200025"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</a:path>
                <a:path w="400685" h="200025"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</a:path>
                <a:path w="400685" h="200025"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</a:path>
                <a:path w="400685" h="200025"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</a:path>
                <a:path w="400685" h="200025"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</a:path>
                <a:path w="400685" h="200025"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</a:path>
                <a:path w="400685" h="200025"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</a:path>
                <a:path w="400685" h="200025"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</a:path>
                <a:path w="400685" h="200025"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</a:path>
                <a:path w="400685" h="200025"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</a:path>
                <a:path w="400685" h="200025"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</a:path>
                <a:path w="400685" h="200025"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</a:path>
                <a:path w="400685" h="200025"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</a:path>
                <a:path w="400685" h="200025"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</a:path>
                <a:path w="400685" h="200025"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</a:path>
                <a:path w="400685" h="200025"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</a:path>
                <a:path w="400685" h="200025"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</a:path>
                <a:path w="400685" h="200025"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</a:path>
                <a:path w="400685" h="200025"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</a:path>
                <a:path w="400685" h="200025"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</a:path>
                <a:path w="400685" h="200025"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</a:path>
                <a:path w="400685" h="200025"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</a:path>
                <a:path w="400685" h="200025"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</a:path>
                <a:path w="400685" h="200025"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</a:path>
                <a:path w="400685" h="200025"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</a:path>
                <a:path w="400685" h="200025"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</a:path>
                <a:path w="400685" h="200025"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</a:path>
                <a:path w="400685" h="200025"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</a:path>
                <a:path w="400685" h="200025"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</a:path>
                <a:path w="400685" h="200025"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</a:path>
                <a:path w="400685" h="200025"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</a:path>
                <a:path w="400685" h="200025"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</a:path>
                <a:path w="400685" h="200025"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</a:path>
                <a:path w="400685" h="200025"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</a:path>
                <a:path w="400685" h="200025"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</a:path>
                <a:path w="400685" h="200025"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</a:path>
                <a:path w="400685" h="200025"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</a:path>
                <a:path w="400685" h="200025"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</a:path>
                <a:path w="400685" h="200025"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</a:path>
                <a:path w="400685" h="200025"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</a:path>
                <a:path w="400685" h="200025"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</a:path>
                <a:path w="400685" h="200025"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</a:path>
                <a:path w="400685" h="200025"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</a:path>
                <a:path w="400685" h="200025"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</a:path>
                <a:path w="400685" h="200025"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</a:path>
                <a:path w="400685" h="200025"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</a:path>
                <a:path w="400685" h="200025"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</a:path>
                <a:path w="400685" h="200025"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</a:path>
                <a:path w="400685" h="200025"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</a:path>
                <a:path w="400685" h="200025"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</a:path>
                <a:path w="400685" h="200025"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</a:path>
                <a:path w="400685" h="200025"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</a:path>
                <a:path w="400685" h="200025"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</a:path>
                <a:path w="400685" h="200025"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</a:path>
                <a:path w="400685" h="200025"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</a:path>
                <a:path w="400685" h="200025"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</a:path>
                <a:path w="400685" h="200025"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</a:path>
                <a:path w="400685" h="200025"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</a:path>
                <a:path w="400685" h="200025"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</a:path>
                <a:path w="400685" h="200025"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</a:path>
                <a:path w="400685" h="200025"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</a:path>
                <a:path w="400685" h="200025"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</a:path>
                <a:path w="400685" h="200025"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</a:path>
                <a:path w="400685" h="200025"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</a:path>
                <a:path w="400685" h="200025"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</a:path>
                <a:path w="400685" h="200025"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</a:path>
                <a:path w="400685" h="200025"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</a:path>
                <a:path w="400685" h="200025"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</a:path>
                <a:path w="400685" h="200025"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</a:path>
                <a:path w="400685" h="200025"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</a:path>
                <a:path w="400685" h="200025"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</a:path>
                <a:path w="400685" h="200025"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</a:path>
                <a:path w="400685" h="200025"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</a:path>
                <a:path w="400685" h="200025"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</a:path>
                <a:path w="400685" h="200025"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</a:path>
                <a:path w="400685" h="200025"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</a:path>
                <a:path w="400685" h="200025"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</a:path>
                <a:path w="400685" h="200025"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</a:path>
                <a:path w="400685" h="200025"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</a:path>
                <a:path w="400685" h="200025"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</a:path>
                <a:path w="400685" h="200025"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</a:path>
                <a:path w="400685" h="200025"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</a:path>
                <a:path w="400685" h="200025"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</a:path>
                <a:path w="400685" h="200025"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</a:path>
                <a:path w="400685" h="200025"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</a:path>
                <a:path w="400685" h="200025"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</a:path>
                <a:path w="400685" h="200025"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</a:path>
                <a:path w="400685" h="200025"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</a:path>
                <a:path w="400685" h="200025"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</a:path>
                <a:path w="400685" h="200025"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</a:path>
                <a:path w="400685" h="200025"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</a:path>
                <a:path w="400685" h="200025"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</a:path>
                <a:path w="400685" h="200025"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</a:path>
                <a:path w="400685" h="200025"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</a:path>
                <a:path w="400685" h="200025"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</a:path>
                <a:path w="400685" h="200025"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</a:path>
                <a:path w="400685" h="200025"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</a:path>
                <a:path w="400685" h="200025"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</a:path>
                <a:path w="400685" h="200025"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</a:path>
                <a:path w="400685" h="200025"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</a:path>
                <a:path w="400685" h="200025"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</a:path>
                <a:path w="400685" h="200025"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</a:path>
                <a:path w="400685" h="200025"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</a:path>
                <a:path w="400685" h="200025"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</a:path>
                <a:path w="400685" h="200025"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</a:path>
                <a:path w="400685" h="200025"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</a:path>
                <a:path w="400685" h="200025"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</a:path>
                <a:path w="400685" h="200025"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</a:path>
                <a:path w="400685" h="200025"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</a:path>
                <a:path w="400685" h="200025"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</a:path>
                <a:path w="400685" h="200025"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</a:path>
                <a:path w="400685" h="200025"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</a:path>
                <a:path w="400685" h="200025"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</a:path>
                <a:path w="400685" h="200025"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</a:path>
                <a:path w="400685" h="200025"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</a:path>
                <a:path w="400685" h="200025"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</a:path>
                <a:path w="400685" h="200025"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</a:path>
                <a:path w="400685" h="200025"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</a:path>
                <a:path w="400685" h="200025"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</a:path>
                <a:path w="400685" h="200025"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</a:path>
                <a:path w="400685" h="200025"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18133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</a:path>
                <a:path w="340360" h="179070"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</a:path>
                <a:path w="340360" h="179070"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</a:path>
                <a:path w="340360" h="179070"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</a:path>
                <a:path w="340360" h="179070"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</a:path>
                <a:path w="340360" h="179070"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</a:path>
                <a:path w="340360" h="179070"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</a:path>
                <a:path w="340360" h="179070"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</a:path>
                <a:path w="340360" h="179070"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</a:path>
                <a:path w="340360" h="179070">
                  <a:moveTo>
                    <a:pt x="283374" y="88635"/>
                  </a:moveTo>
                  <a:close/>
                </a:path>
                <a:path w="340360" h="179070">
                  <a:moveTo>
                    <a:pt x="283457" y="88582"/>
                  </a:moveTo>
                  <a:close/>
                </a:path>
                <a:path w="340360" h="179070"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</a:path>
                <a:path w="340360" h="179070"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</a:path>
                <a:path w="340360" h="179070"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</a:path>
                <a:path w="340360" h="179070"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</a:path>
                <a:path w="340360" h="179070"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</a:path>
                <a:path w="340360" h="179070"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</a:path>
                <a:path w="340360" h="179070"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</a:path>
                <a:path w="340360" h="179070"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</a:path>
                <a:path w="340360" h="179070"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</a:path>
                <a:path w="340360" h="179070"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</a:path>
                <a:path w="340360" h="179070"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</a:path>
                <a:path w="340360" h="179070"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</a:path>
                <a:path w="340360" h="179070"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</a:path>
                <a:path w="340360" h="179070"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</a:path>
                <a:path w="340360" h="179070"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</a:path>
                <a:path w="340360" h="179070"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</a:path>
                <a:path w="340360" h="179070"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</a:path>
                <a:path w="340360" h="179070"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</a:path>
                <a:path w="340360" h="179070"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</a:path>
                <a:path w="340360" h="179070"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</a:path>
                <a:path w="340360" h="179070"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</a:path>
                <a:path w="340360" h="179070"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</a:path>
                <a:path w="340360" h="179070"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</a:path>
                <a:path w="340360" h="179070"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</a:path>
                <a:path w="340360" h="179070"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</a:path>
                <a:path w="340360" h="179070"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</a:path>
                <a:path w="340360" h="179070"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</a:path>
                <a:path w="340360" h="179070"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</a:path>
                <a:path w="340360" h="179070"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</a:path>
                <a:path w="340360" h="179070"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</a:path>
                <a:path w="340360" h="179070"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</a:path>
                <a:path w="340360" h="179070"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</a:path>
                <a:path w="340360" h="179070"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</a:path>
                <a:path w="340360" h="179070"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</a:path>
                <a:path w="340360" h="179070">
                  <a:moveTo>
                    <a:pt x="327602" y="28194"/>
                  </a:moveTo>
                  <a:close/>
                </a:path>
                <a:path w="340360" h="179070"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</a:path>
                <a:path w="340360" h="179070"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</a:path>
                <a:path w="340360" h="179070"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</a:path>
                <a:path w="340360" h="179070"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</a:path>
                <a:path w="340360" h="179070"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</a:path>
                <a:path w="340360" h="179070"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</a:path>
                <a:path w="340360" h="179070"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</a:path>
                <a:path w="340360" h="179070"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</a:path>
                <a:path w="340360" h="179070"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</a:path>
                <a:path w="340360" h="179070"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</a:path>
                <a:path w="340360" h="179070"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</a:path>
                <a:path w="340360" h="179070"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</a:path>
                <a:path w="340360" h="179070"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</a:path>
                <a:path w="340360" h="179070"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</a:path>
                <a:path w="340360" h="179070"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</a:path>
                <a:path w="340360" h="179070"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</a:path>
                <a:path w="340360" h="179070"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</a:path>
                <a:path w="340360" h="179070"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</a:path>
                <a:path w="340360" h="179070"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</a:path>
                <a:path w="340360" h="179070"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</a:path>
                <a:path w="340360" h="179070"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</a:path>
                <a:path w="340360" h="179070"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</a:path>
                <a:path w="340360" h="179070"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</a:path>
                <a:path w="340360" h="179070"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</a:path>
                <a:path w="340360" h="179070"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</a:path>
                <a:path w="340360" h="179070"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</a:path>
                <a:path w="340360" h="179070"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</a:path>
                <a:path w="340360" h="179070"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</a:path>
                <a:path w="340360" h="179070"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</a:path>
                <a:path w="340360" h="179070"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</a:path>
                <a:path w="340360" h="179070"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</a:path>
                <a:path w="340360" h="179070">
                  <a:moveTo>
                    <a:pt x="326859" y="14859"/>
                  </a:moveTo>
                  <a:close/>
                </a:path>
                <a:path w="340360" h="179070"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</a:path>
                <a:path w="340360" h="179070"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</a:path>
                <a:path w="340360" h="179070"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</a:path>
                <a:path w="340360" h="179070"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</a:path>
                <a:path w="340360" h="179070"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</a:path>
                <a:path w="340360" h="179070"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</a:path>
                <a:path w="340360" h="179070"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</a:path>
                <a:path w="340360" h="179070"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</a:path>
                <a:path w="340360" h="179070"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</a:path>
                <a:path w="340360" h="179070"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</a:path>
                <a:path w="340360" h="179070"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</a:path>
                <a:path w="340360" h="179070"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</a:path>
                <a:path w="340360" h="179070"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</a:path>
                <a:path w="340360" h="179070"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</a:path>
                <a:path w="340360" h="179070"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</a:path>
                <a:path w="340360" h="179070"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</a:path>
                <a:path w="340360" h="179070"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</a:path>
                <a:path w="340360" h="179070"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</a:path>
                <a:path w="340360" h="179070"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</a:path>
                <a:path w="340360" h="179070"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</a:path>
                <a:path w="340360" h="179070"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</a:path>
                <a:path w="340360" h="179070"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</a:path>
                <a:path w="340360" h="179070"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</a:path>
                <a:path w="340360" h="179070"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</a:path>
                <a:path w="340360" h="179070"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</a:path>
                <a:path w="340360" h="179070"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</a:path>
                <a:path w="340360" h="179070"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</a:path>
                <a:path w="340360" h="179070"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</a:path>
                <a:path w="340360" h="179070"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</a:path>
                <a:path w="340360" h="179070"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</a:path>
                <a:path w="340360" h="179070"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</a:path>
                <a:path w="340360" h="179070"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</a:path>
                <a:path w="340360" h="179070"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</a:path>
                <a:path w="340360" h="179070"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</a:path>
                <a:path w="340360" h="179070"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</a:path>
                <a:path w="340360" h="179070"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</a:path>
                <a:path w="340360" h="179070"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</a:path>
                <a:path w="340360" h="179070"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</a:path>
                <a:path w="340360" h="179070"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</a:path>
                <a:path w="340360" h="179070"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</a:path>
                <a:path w="340360" h="179070"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</a:path>
                <a:path w="340360" h="179070"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</a:path>
                <a:path w="340360" h="179070"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</a:path>
                <a:path w="340360" h="179070"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</a:path>
                <a:path w="340360" h="179070"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</a:path>
                <a:path w="340360" h="179070"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</a:path>
                <a:path w="340360" h="179070"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</a:path>
                <a:path w="340360" h="179070"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</a:path>
                <a:path w="340360" h="179070"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</a:path>
                <a:path w="340360" h="179070"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</a:path>
                <a:path w="340360" h="179070"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</a:path>
                <a:path w="340360" h="179070"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</a:path>
                <a:path w="340360" h="179070"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</a:path>
                <a:path w="340360" h="179070"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</a:path>
                <a:path w="340360" h="179070"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</a:path>
                <a:path w="340360" h="179070"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</a:path>
                <a:path w="340360" h="179070"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</a:path>
                <a:path w="340360" h="179070"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</a:path>
                <a:path w="340360" h="179070"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</a:path>
                <a:path w="340360" h="179070"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</a:path>
                <a:path w="340360" h="179070"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</a:path>
                <a:path w="340360" h="179070"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</a:path>
                <a:path w="340360" h="179070"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</a:path>
                <a:path w="340360" h="179070"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</a:path>
                <a:path w="340360" h="179070"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</a:path>
                <a:path w="340360" h="179070"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</a:path>
                <a:path w="340360" h="179070"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</a:path>
                <a:path w="340360" h="179070"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</a:path>
                <a:path w="340360" h="179070"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</a:path>
                <a:path w="340360" h="179070"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</a:path>
                <a:path w="340360" h="179070"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</a:path>
                <a:path w="340360" h="179070"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</a:path>
                <a:path w="340360" h="179070"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</a:path>
                <a:path w="340360" h="179070"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</a:path>
                <a:path w="340360" h="179070"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</a:path>
                <a:path w="340360" h="179070"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</a:path>
                <a:path w="340360" h="179070"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</a:path>
                <a:path w="340360" h="179070"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</a:path>
                <a:path w="340360" h="179070"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</a:path>
                <a:path w="340360" h="179070"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</a:path>
                <a:path w="340360" h="179070"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</a:path>
                <a:path w="340360" h="179070"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</a:path>
                <a:path w="340360" h="179070"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</a:path>
                <a:path w="340360" h="179070"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</a:path>
                <a:path w="340360" h="179070"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</a:path>
                <a:path w="340360" h="179070"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</a:path>
                <a:path w="340360" h="179070"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</a:path>
                <a:path w="340360" h="179070"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</a:path>
                <a:path w="340360" h="179070"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</a:path>
                <a:path w="340360" h="179070"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</a:path>
                <a:path w="340360" h="179070"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</a:path>
                <a:path w="340360" h="179070"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</a:path>
                <a:path w="340360" h="179070"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</a:path>
                <a:path w="340360" h="179070"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</a:path>
                <a:path w="340360" h="179070"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</a:path>
                <a:path w="340360" h="179070"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</a:path>
                <a:path w="340360" h="179070"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</a:path>
                <a:path w="340360" h="179070"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</a:path>
                <a:path w="340360" h="179070"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</a:path>
                <a:path w="340360" h="179070"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</a:path>
                <a:path w="340360" h="179070"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</a:path>
                <a:path w="340360" h="179070"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</a:path>
                <a:path w="340360" h="179070"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</a:path>
                <a:path w="340360" h="179070"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</a:path>
                <a:path w="340360" h="179070"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</a:path>
                <a:path w="340360" h="179070"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</a:path>
                <a:path w="340360" h="179070"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</a:path>
                <a:path w="340360" h="179070"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</a:path>
                <a:path w="340360" h="179070"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</a:path>
                <a:path w="340360" h="179070"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</a:path>
                <a:path w="340360" h="179070"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</a:path>
                <a:path w="340360" h="179070"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</a:path>
                <a:path w="340360" h="179070"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</a:path>
                <a:path w="340360" h="179070"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</a:path>
                <a:path w="340360" h="179070"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</a:path>
                <a:path w="340360" h="179070"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</a:path>
                <a:path w="340360" h="179070"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</a:path>
                <a:path w="340360" h="179070"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</a:path>
                <a:path w="340360" h="179070"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</a:path>
                <a:path w="340360" h="179070"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</a:path>
                <a:path w="340360" h="179070"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</a:path>
                <a:path w="340360" h="179070"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</a:path>
                <a:path w="340360" h="179070"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</a:path>
                <a:path w="340360" h="179070"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</a:path>
                <a:path w="340360" h="179070"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</a:path>
                <a:path w="340360" h="179070"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</a:path>
                <a:path w="340360" h="179070"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</a:path>
                <a:path w="340360" h="179070"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</a:path>
                <a:path w="340360" h="179070"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</a:path>
                <a:path w="340360" h="179070"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</a:path>
                <a:path w="340360" h="179070"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</a:path>
                <a:path w="340360" h="179070"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</a:path>
                <a:path w="340360" h="179070"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</a:path>
                <a:path w="340360" h="179070"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</a:path>
                <a:path w="340360" h="179070"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</a:path>
                <a:path w="340360" h="179070"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</a:path>
                <a:path w="340360" h="179070"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</a:path>
                <a:path w="340360" h="179070"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</a:path>
                <a:path w="340360" h="179070"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</a:path>
                <a:path w="340360" h="179070"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</a:path>
                <a:path w="340360" h="179070"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</a:path>
                <a:path w="340360" h="179070"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</a:path>
                <a:path w="340360" h="179070"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</a:path>
                <a:path w="340360" h="179070"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</a:path>
                <a:path w="340360" h="179070"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</a:path>
                <a:path w="340360" h="179070"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</a:path>
                <a:path w="340360" h="179070"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</a:path>
                <a:path w="340360" h="179070"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</a:path>
                <a:path w="340360" h="179070"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</a:path>
                <a:path w="340360" h="179070"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</a:path>
                <a:path w="340360" h="179070"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</a:path>
                <a:path w="340360" h="179070"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</a:path>
                <a:path w="340360" h="179070"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</a:path>
                <a:path w="340360" h="179070"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</a:path>
                <a:path w="340360" h="179070"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</a:path>
                <a:path w="340360" h="179070"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</a:path>
                <a:path w="340360" h="179070"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</a:path>
                <a:path w="340360" h="179070"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</a:path>
                <a:path w="340360" h="179070"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</a:path>
                <a:path w="340360" h="179070"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</a:path>
                <a:path w="340360" h="179070"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</a:path>
                <a:path w="340360" h="179070"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</a:path>
                <a:path w="340360" h="179070"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</a:path>
                <a:path w="340360" h="179070"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</a:path>
                <a:path w="340360" h="179070"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</a:path>
                <a:path w="340360" h="179070"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</a:path>
                <a:path w="340360" h="179070"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</a:path>
                <a:path w="340360" h="179070"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</a:path>
                <a:path w="340360" h="179070"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</a:path>
                <a:path w="340360" h="179070"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</a:path>
                <a:path w="340360" h="179070"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</a:path>
                <a:path w="340360" h="179070"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</a:path>
                <a:path w="340360" h="179070"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</a:path>
                <a:path w="340360" h="179070"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</a:path>
                <a:path w="340360" h="179070"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</a:path>
                <a:path w="340360" h="179070"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</a:path>
                <a:path w="340360" h="179070"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</a:path>
                <a:path w="340360" h="179070"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</a:path>
                <a:path w="340360" h="179070"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</a:path>
                <a:path w="340360" h="179070"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</a:path>
                <a:path w="340360" h="179070"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</a:path>
                <a:path w="340360" h="179070"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</a:path>
                <a:path w="340360" h="179070"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</a:path>
                <a:path w="340360" h="179070"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</a:path>
                <a:path w="340360" h="179070"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</a:path>
                <a:path w="340360" h="179070"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</a:path>
                <a:path w="340360" h="179070"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</a:path>
                <a:path w="340360" h="179070"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</a:path>
                <a:path w="340360" h="179070"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</a:path>
                <a:path w="340360" h="179070"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16590" y="3319277"/>
              <a:ext cx="140335" cy="29845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</a:path>
                <a:path w="140335" h="298450"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</a:path>
                <a:path w="140335" h="298450"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</a:path>
                <a:path w="140335" h="298450"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</a:path>
                <a:path w="140335" h="298450"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</a:path>
                <a:path w="140335" h="298450"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</a:path>
                <a:path w="140335" h="298450"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</a:path>
                <a:path w="140335" h="298450"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</a:path>
                <a:path w="140335" h="298450"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</a:path>
                <a:path w="140335" h="298450"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</a:path>
                <a:path w="140335" h="298450"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</a:path>
                <a:path w="140335" h="298450"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</a:path>
                <a:path w="140335" h="298450"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</a:path>
                <a:path w="140335" h="298450"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</a:path>
                <a:path w="140335" h="298450"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</a:path>
                <a:path w="140335" h="298450"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</a:path>
                <a:path w="140335" h="298450"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</a:path>
                <a:path w="140335" h="298450"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</a:path>
                <a:path w="140335" h="298450"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</a:path>
                <a:path w="140335" h="298450"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</a:path>
                <a:path w="140335" h="298450"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</a:path>
                <a:path w="140335" h="298450"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</a:path>
                <a:path w="140335" h="298450"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</a:path>
                <a:path w="140335" h="298450"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</a:path>
                <a:path w="140335" h="298450"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</a:path>
                <a:path w="140335" h="298450"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</a:path>
                <a:path w="140335" h="298450"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</a:path>
                <a:path w="140335" h="298450"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</a:path>
                <a:path w="140335" h="298450"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</a:path>
                <a:path w="140335" h="298450"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</a:path>
                <a:path w="140335" h="298450"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</a:path>
                <a:path w="140335" h="298450"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</a:path>
                <a:path w="140335" h="298450"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</a:path>
                <a:path w="140335" h="298450"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18481" y="3320623"/>
              <a:ext cx="136525" cy="29464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</a:path>
                <a:path w="136525" h="294639"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</a:path>
                <a:path w="136525" h="294639"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</a:path>
                <a:path w="136525" h="294639"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</a:path>
                <a:path w="136525" h="294639"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</a:path>
                <a:path w="136525" h="294639"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</a:path>
                <a:path w="136525" h="294639"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</a:path>
                <a:path w="136525" h="294639"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</a:path>
                <a:path w="136525" h="294639"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</a:path>
                <a:path w="136525" h="294639"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</a:path>
                <a:path w="136525" h="294639"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</a:path>
                <a:path w="136525" h="294639"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</a:path>
                <a:path w="136525" h="294639"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</a:path>
                <a:path w="136525" h="294639"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</a:path>
                <a:path w="136525" h="294639"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</a:path>
                <a:path w="136525" h="294639"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</a:path>
                <a:path w="136525" h="294639"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</a:path>
                <a:path w="136525" h="294639"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</a:path>
                <a:path w="136525" h="294639"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</a:path>
                <a:path w="136525" h="294639"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</a:path>
                <a:path w="136525" h="294639"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</a:path>
                <a:path w="136525" h="294639"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</a:path>
                <a:path w="136525" h="294639"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</a:path>
                <a:path w="136525" h="294639"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</a:path>
                <a:path w="136525" h="294639"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</a:path>
                <a:path w="136525" h="294639"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</a:path>
                <a:path w="136525" h="294639"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</a:path>
                <a:path w="136525" h="294639"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</a:path>
                <a:path w="136525" h="294639"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</a:path>
                <a:path w="136525" h="294639"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</a:path>
                <a:path w="136525" h="294639"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</a:path>
                <a:path w="136525" h="294639"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</a:path>
                <a:path w="136525" h="294639"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</a:path>
                <a:path w="136525" h="294639"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</a:path>
                <a:path w="136525" h="294639"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</a:path>
                <a:path w="136525" h="294639"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</a:path>
                <a:path w="136525" h="294639"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</a:path>
                <a:path w="136525" h="294639"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</a:path>
                <a:path w="136525" h="294639"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</a:path>
                <a:path w="136525" h="294639"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</a:path>
                <a:path w="136525" h="294639"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3383" y="333052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</a:path>
                <a:path w="20955" h="21589"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</a:path>
                <a:path w="20955" h="21589"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</a:path>
                <a:path w="20955" h="21589"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</a:path>
                <a:path w="20955" h="21589"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959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7232" y="3272729"/>
              <a:ext cx="18415" cy="52069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</a:path>
                <a:path w="18414" h="52070"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</a:path>
                <a:path w="18414" h="52070"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</a:path>
                <a:path w="18414" h="52070"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20056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</a:path>
                <a:path w="15239" h="43179"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</a:path>
                <a:path w="15239" h="43179"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</a:path>
                <a:path w="15239" h="43179"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1751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3668" y="3272729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</a:path>
                <a:path w="17780" h="52070"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</a:path>
                <a:path w="17780" h="52070"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</a:path>
                <a:path w="17780" h="52070"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3755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</a:path>
                <a:path w="15239" h="43179"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</a:path>
                <a:path w="15239" h="43179"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</a:path>
                <a:path w="15239" h="43179"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23820" y="3276809"/>
              <a:ext cx="31115" cy="347345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25128" y="3278053"/>
              <a:ext cx="28575" cy="34417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6596" y="358208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</a:path>
                <a:path w="25400" h="38100"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</a:path>
                <a:path w="25400" h="38100"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</a:path>
                <a:path w="25400" h="38100"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</a:path>
                <a:path w="25400" h="38100"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</a:path>
                <a:path w="25400" h="38100"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</a:path>
                <a:path w="25400" h="38100"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</a:path>
                <a:path w="25400" h="38100"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</a:path>
                <a:path w="25400" h="38100"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331" y="3278046"/>
              <a:ext cx="2540" cy="30861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6288" y="3278049"/>
              <a:ext cx="2540" cy="3124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200" y="3437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32951" y="356949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</a:path>
                <a:path w="13335" h="8254"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8859" y="3266458"/>
              <a:ext cx="250190" cy="35941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</a:path>
                <a:path w="250189" h="359410"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</a:path>
                <a:path w="250189" h="359410"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</a:path>
                <a:path w="250189" h="359410"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</a:path>
                <a:path w="250189" h="359410"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</a:path>
                <a:path w="250189" h="359410"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</a:path>
                <a:path w="250189" h="359410"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</a:path>
                <a:path w="250189" h="359410"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</a:path>
                <a:path w="250189" h="359410"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</a:path>
                <a:path w="250189" h="359410"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</a:path>
                <a:path w="250189" h="359410"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</a:path>
                <a:path w="250189" h="359410"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</a:path>
                <a:path w="250189" h="359410"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</a:path>
                <a:path w="250189" h="359410"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</a:path>
                <a:path w="250189" h="359410"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</a:path>
                <a:path w="250189" h="359410"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</a:path>
                <a:path w="250189" h="359410"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</a:path>
                <a:path w="250189" h="359410"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</a:path>
                <a:path w="250189" h="359410"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</a:path>
                <a:path w="250189" h="359410"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</a:path>
                <a:path w="250189" h="359410"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</a:path>
                <a:path w="250189" h="359410"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</a:path>
                <a:path w="250189" h="359410"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</a:path>
                <a:path w="250189" h="359410"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</a:path>
                <a:path w="250189" h="359410"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</a:path>
                <a:path w="250189" h="359410"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</a:path>
                <a:path w="250189" h="359410"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</a:path>
                <a:path w="250189" h="359410"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</a:path>
                <a:path w="250189" h="359410"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</a:path>
                <a:path w="250189" h="359410"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</a:path>
                <a:path w="250189" h="359410"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</a:path>
                <a:path w="250189" h="359410"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</a:path>
                <a:path w="250189" h="359410"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</a:path>
                <a:path w="250189" h="359410"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</a:path>
                <a:path w="250189" h="359410"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</a:path>
                <a:path w="250189" h="359410"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</a:path>
                <a:path w="250189" h="359410"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</a:path>
                <a:path w="250189" h="359410"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</a:path>
                <a:path w="250189" h="359410"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</a:path>
                <a:path w="250189" h="359410"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</a:path>
                <a:path w="250189" h="359410"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</a:path>
                <a:path w="250189" h="359410"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</a:path>
                <a:path w="250189" h="359410"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</a:path>
                <a:path w="250189" h="359410"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</a:path>
                <a:path w="250189" h="359410"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</a:path>
                <a:path w="250189" h="359410"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</a:path>
                <a:path w="250189" h="359410"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</a:path>
                <a:path w="250189" h="359410"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</a:path>
                <a:path w="250189" h="359410"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</a:path>
                <a:path w="250189" h="359410"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</a:path>
                <a:path w="250189" h="359410"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</a:path>
                <a:path w="250189" h="359410"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</a:path>
                <a:path w="250189" h="359410"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</a:path>
                <a:path w="250189" h="359410"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</a:path>
                <a:path w="250189" h="359410"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</a:path>
                <a:path w="250189" h="359410"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</a:path>
                <a:path w="250189" h="359410"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</a:path>
                <a:path w="250189" h="359410"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</a:path>
                <a:path w="250189" h="359410"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</a:path>
                <a:path w="250189" h="359410"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</a:path>
                <a:path w="250189" h="359410"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</a:path>
                <a:path w="250189" h="359410"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</a:path>
                <a:path w="250189" h="359410"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</a:path>
                <a:path w="250189" h="359410"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</a:path>
                <a:path w="250189" h="359410"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</a:path>
                <a:path w="250189" h="359410"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</a:path>
                <a:path w="250189" h="359410"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</a:path>
                <a:path w="250189" h="359410"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</a:path>
                <a:path w="250189" h="359410"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</a:path>
                <a:path w="250189" h="359410"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</a:path>
                <a:path w="250189" h="359410"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</a:path>
                <a:path w="250189" h="359410"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</a:path>
                <a:path w="250189" h="359410"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</a:path>
                <a:path w="250189" h="359410"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</a:path>
                <a:path w="250189" h="359410"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</a:path>
                <a:path w="250189" h="359410"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</a:path>
                <a:path w="250189" h="359410"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20345" y="3268394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</a:path>
                <a:path w="246380" h="355600"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</a:path>
                <a:path w="246380" h="355600"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</a:path>
                <a:path w="246380" h="355600"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</a:path>
                <a:path w="246380" h="355600"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</a:path>
                <a:path w="246380" h="355600"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</a:path>
                <a:path w="246380" h="355600"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</a:path>
                <a:path w="246380" h="355600"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</a:path>
                <a:path w="246380" h="355600"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</a:path>
                <a:path w="246380" h="355600"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</a:path>
                <a:path w="246380" h="355600"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</a:path>
                <a:path w="246380" h="355600"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</a:path>
                <a:path w="246380" h="355600"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</a:path>
                <a:path w="246380" h="355600"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</a:path>
                <a:path w="246380" h="355600"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</a:path>
                <a:path w="246380" h="355600"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</a:path>
                <a:path w="246380" h="355600"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</a:path>
                <a:path w="246380" h="355600"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</a:path>
                <a:path w="246380" h="355600"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</a:path>
                <a:path w="246380" h="355600"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</a:path>
                <a:path w="246380" h="355600"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</a:path>
                <a:path w="246380" h="355600"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</a:path>
                <a:path w="246380" h="355600"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</a:path>
                <a:path w="246380" h="355600"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</a:path>
                <a:path w="246380" h="355600"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</a:path>
                <a:path w="246380" h="355600"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</a:path>
                <a:path w="246380" h="355600"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</a:path>
                <a:path w="246380" h="355600"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</a:path>
                <a:path w="246380" h="355600"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</a:path>
                <a:path w="246380" h="355600"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</a:path>
                <a:path w="246380" h="355600"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</a:path>
                <a:path w="246380" h="355600"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</a:path>
                <a:path w="246380" h="355600"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</a:path>
                <a:path w="246380" h="355600"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</a:path>
                <a:path w="246380" h="355600"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</a:path>
                <a:path w="246380" h="355600"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</a:path>
                <a:path w="246380" h="355600"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</a:path>
                <a:path w="246380" h="355600"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</a:path>
                <a:path w="246380" h="355600"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</a:path>
                <a:path w="246380" h="355600"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</a:path>
                <a:path w="246380" h="355600"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</a:path>
                <a:path w="246380" h="355600"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</a:path>
                <a:path w="246380" h="355600"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</a:path>
                <a:path w="246380" h="355600"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</a:path>
                <a:path w="246380" h="355600"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</a:path>
                <a:path w="246380" h="355600"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</a:path>
                <a:path w="246380" h="355600"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</a:path>
                <a:path w="246380" h="355600"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</a:path>
                <a:path w="246380" h="355600"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</a:path>
                <a:path w="246380" h="355600"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</a:path>
                <a:path w="246380" h="355600"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</a:path>
                <a:path w="246380" h="355600"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</a:path>
                <a:path w="246380" h="355600"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</a:path>
                <a:path w="246380" h="355600"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</a:path>
                <a:path w="246380" h="355600"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</a:path>
                <a:path w="246380" h="355600"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</a:path>
                <a:path w="246380" h="355600"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</a:path>
                <a:path w="246380" h="355600"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</a:path>
                <a:path w="246380" h="355600"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</a:path>
                <a:path w="246380" h="355600"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</a:path>
                <a:path w="246380" h="355600"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</a:path>
                <a:path w="246380" h="355600"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</a:path>
                <a:path w="246380" h="355600"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</a:path>
                <a:path w="246380" h="355600"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</a:path>
                <a:path w="246380" h="355600"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</a:path>
                <a:path w="246380" h="355600"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</a:path>
                <a:path w="246380" h="355600"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</a:path>
                <a:path w="246380" h="355600"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</a:path>
                <a:path w="246380" h="355600"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</a:path>
                <a:path w="246380" h="355600"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</a:path>
                <a:path w="246380" h="355600"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</a:path>
                <a:path w="246380" h="355600"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</a:path>
                <a:path w="246380" h="355600"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</a:path>
                <a:path w="246380" h="355600"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</a:path>
                <a:path w="246380" h="355600"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</a:path>
                <a:path w="246380" h="355600"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</a:path>
                <a:path w="246380" h="355600"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</a:path>
                <a:path w="246380" h="355600"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</a:path>
                <a:path w="246380" h="355600">
                  <a:moveTo>
                    <a:pt x="121922" y="112944"/>
                  </a:moveTo>
                  <a:close/>
                </a:path>
                <a:path w="246380" h="355600"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</a:path>
                <a:path w="246380" h="355600"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</a:path>
                <a:path w="246380" h="355600"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</a:path>
                <a:path w="246380" h="355600"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</a:path>
                <a:path w="246380" h="355600"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</a:path>
                <a:path w="246380" h="355600"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</a:path>
                <a:path w="246380" h="355600"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</a:path>
                <a:path w="246380" h="355600"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</a:path>
                <a:path w="246380" h="355600"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</a:path>
                <a:path w="246380" h="355600"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</a:path>
                <a:path w="246380" h="355600"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</a:path>
                <a:path w="246380" h="355600"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</a:path>
                <a:path w="246380" h="355600"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</a:path>
                <a:path w="246380" h="355600"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</a:path>
                <a:path w="246380" h="355600"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</a:path>
                <a:path w="246380" h="355600"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</a:path>
                <a:path w="246380" h="355600"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</a:path>
                <a:path w="246380" h="355600"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</a:path>
                <a:path w="246380" h="355600"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</a:path>
                <a:path w="246380" h="355600"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</a:path>
                <a:path w="246380" h="355600"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</a:path>
                <a:path w="246380" h="355600"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</a:path>
                <a:path w="246380" h="355600"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</a:path>
                <a:path w="246380" h="355600"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</a:path>
                <a:path w="246380" h="355600"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</a:path>
                <a:path w="246380" h="355600"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</a:path>
                <a:path w="246380" h="355600"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</a:path>
                <a:path w="246380" h="355600"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</a:path>
                <a:path w="246380" h="355600"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</a:path>
                <a:path w="246380" h="355600"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</a:path>
                <a:path w="246380" h="355600"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7865" y="3269706"/>
              <a:ext cx="111717" cy="23279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10479" y="3671325"/>
              <a:ext cx="263525" cy="6985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</a:path>
                <a:path w="263525" h="69850"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</a:path>
                <a:path w="263525" h="69850"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</a:path>
                <a:path w="263525" h="69850"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</a:path>
                <a:path w="263525" h="69850"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</a:path>
                <a:path w="263525" h="69850"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</a:path>
                <a:path w="263525" h="69850"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</a:path>
                <a:path w="263525" h="69850"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</a:path>
                <a:path w="263525" h="69850"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</a:path>
                <a:path w="263525" h="69850"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</a:path>
                <a:path w="263525" h="69850"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</a:path>
                <a:path w="263525" h="69850"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</a:path>
                <a:path w="263525" h="69850"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</a:path>
                <a:path w="263525" h="69850"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</a:path>
                <a:path w="263525" h="69850"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</a:path>
                <a:path w="263525" h="69850"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</a:path>
                <a:path w="263525" h="69850"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</a:path>
                <a:path w="263525" h="69850"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</a:path>
                <a:path w="263525" h="69850"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</a:path>
                <a:path w="263525" h="69850"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</a:path>
                <a:path w="263525" h="69850"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</a:path>
                <a:path w="263525" h="69850"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</a:path>
                <a:path w="263525" h="69850"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</a:path>
                <a:path w="263525" h="69850"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</a:path>
                <a:path w="263525" h="69850"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</a:path>
                <a:path w="263525" h="69850"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</a:path>
                <a:path w="263525" h="69850"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</a:path>
                <a:path w="263525" h="69850"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</a:path>
                <a:path w="263525" h="69850"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</a:path>
                <a:path w="263525" h="69850"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</a:path>
                <a:path w="263525" h="69850"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</a:path>
                <a:path w="263525" h="69850"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</a:path>
                <a:path w="263525" h="69850"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</a:path>
                <a:path w="263525" h="69850"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</a:path>
                <a:path w="263525" h="69850"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</a:path>
                <a:path w="263525" h="69850"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</a:path>
                <a:path w="263525" h="69850"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</a:path>
                <a:path w="263525" h="69850"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</a:path>
                <a:path w="263525" h="69850"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</a:path>
                <a:path w="263525" h="69850"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</a:path>
                <a:path w="263525" h="69850"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</a:path>
                <a:path w="263525" h="69850"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</a:path>
                <a:path w="263525" h="69850"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</a:path>
                <a:path w="263525" h="69850"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</a:path>
                <a:path w="263525" h="69850"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</a:path>
                <a:path w="263525" h="69850"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</a:path>
                <a:path w="263525" h="69850"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</a:path>
                <a:path w="263525" h="69850"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</a:path>
                <a:path w="263525" h="69850"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</a:path>
                <a:path w="263525" h="69850"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</a:path>
                <a:path w="263525" h="69850"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</a:path>
                <a:path w="263525" h="69850"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</a:path>
                <a:path w="263525" h="69850"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</a:path>
                <a:path w="263525" h="69850"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</a:path>
                <a:path w="263525" h="69850"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</a:path>
                <a:path w="263525" h="69850"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</a:path>
                <a:path w="263525" h="69850"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</a:path>
                <a:path w="263525" h="69850"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</a:path>
                <a:path w="263525" h="69850"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</a:path>
                <a:path w="263525" h="69850"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</a:path>
                <a:path w="263525" h="69850"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</a:path>
                <a:path w="263525" h="69850"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</a:path>
                <a:path w="263525" h="69850"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</a:path>
                <a:path w="263525" h="69850"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</a:path>
                <a:path w="263525" h="69850"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</a:path>
                <a:path w="263525" h="69850"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</a:path>
                <a:path w="263525" h="69850"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</a:path>
                <a:path w="263525" h="69850"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</a:path>
                <a:path w="263525" h="69850"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</a:path>
                <a:path w="263525" h="69850"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</a:path>
                <a:path w="263525" h="69850"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</a:path>
                <a:path w="263525" h="69850"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</a:path>
                <a:path w="263525" h="69850"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</a:path>
                <a:path w="263525" h="69850"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</a:path>
                <a:path w="263525" h="69850"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</a:path>
                <a:path w="263525" h="69850"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</a:path>
                <a:path w="263525" h="69850"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</a:path>
                <a:path w="263525" h="69850"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</a:path>
                <a:path w="263525" h="69850"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</a:path>
                <a:path w="263525" h="69850"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</a:path>
                <a:path w="263525" h="69850"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</a:path>
                <a:path w="263525" h="69850"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</a:path>
                <a:path w="263525" h="69850"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</a:path>
                <a:path w="263525" h="69850"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</a:path>
                <a:path w="263525" h="69850"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</a:path>
                <a:path w="263525" h="69850"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</a:path>
                <a:path w="263525" h="69850"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</a:path>
                <a:path w="263525" h="69850"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</a:path>
                <a:path w="263525" h="69850"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</a:path>
                <a:path w="263525" h="69850"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</a:path>
                <a:path w="263525" h="69850"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</a:path>
                <a:path w="263525" h="69850"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</a:path>
                <a:path w="263525" h="69850"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</a:path>
                <a:path w="263525" h="69850"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</a:path>
                <a:path w="263525" h="69850"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</a:path>
                <a:path w="263525" h="69850"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</a:path>
                <a:path w="263525" h="69850"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</a:path>
                <a:path w="263525" h="69850"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</a:path>
                <a:path w="263525" h="69850"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</a:path>
                <a:path w="263525" h="69850"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</a:path>
                <a:path w="263525" h="69850"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</a:path>
                <a:path w="263525" h="69850"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</a:path>
                <a:path w="263525" h="69850"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</a:path>
                <a:path w="263525" h="69850"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</a:path>
                <a:path w="263525" h="69850"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</a:path>
                <a:path w="263525" h="69850"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</a:path>
                <a:path w="263525" h="69850"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</a:path>
                <a:path w="263525" h="69850"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</a:path>
                <a:path w="263525" h="69850"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</a:path>
                <a:path w="263525" h="69850"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</a:path>
                <a:path w="263525" h="69850"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</a:path>
                <a:path w="263525" h="69850"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</a:path>
                <a:path w="263525" h="69850"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</a:path>
                <a:path w="263525" h="69850"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</a:path>
                <a:path w="263525" h="69850"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</a:path>
                <a:path w="263525" h="69850"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</a:path>
                <a:path w="263525" h="69850"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</a:path>
                <a:path w="263525" h="69850"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</a:path>
                <a:path w="263525" h="69850"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</a:path>
                <a:path w="263525" h="69850"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1088" y="3671980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</a:path>
                <a:path w="262255" h="68579"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</a:path>
                <a:path w="262255" h="68579"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</a:path>
                <a:path w="262255" h="68579"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</a:path>
                <a:path w="262255" h="68579"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</a:path>
                <a:path w="262255" h="68579"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</a:path>
                <a:path w="262255" h="68579"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</a:path>
                <a:path w="262255" h="68579"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</a:path>
                <a:path w="262255" h="68579"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</a:path>
                <a:path w="262255" h="68579"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</a:path>
                <a:path w="262255" h="68579"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</a:path>
                <a:path w="262255" h="68579"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</a:path>
                <a:path w="262255" h="68579"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</a:path>
                <a:path w="262255" h="68579"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</a:path>
                <a:path w="262255" h="68579"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</a:path>
                <a:path w="262255" h="68579"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</a:path>
                <a:path w="262255" h="68579"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</a:path>
                <a:path w="262255" h="68579"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</a:path>
                <a:path w="262255" h="68579"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</a:path>
                <a:path w="262255" h="68579"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</a:path>
                <a:path w="262255" h="68579"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</a:path>
                <a:path w="262255" h="68579"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</a:path>
                <a:path w="262255" h="68579"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</a:path>
                <a:path w="262255" h="68579"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</a:path>
                <a:path w="262255" h="68579"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</a:path>
                <a:path w="262255" h="68579"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</a:path>
                <a:path w="262255" h="68579"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</a:path>
                <a:path w="262255" h="68579"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</a:path>
                <a:path w="262255" h="68579"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</a:path>
                <a:path w="262255" h="68579"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</a:path>
                <a:path w="262255" h="68579"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</a:path>
                <a:path w="262255" h="68579"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</a:path>
                <a:path w="262255" h="68579"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</a:path>
                <a:path w="262255" h="68579"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</a:path>
                <a:path w="262255" h="68579"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</a:path>
                <a:path w="262255" h="68579"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</a:path>
                <a:path w="262255" h="68579"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</a:path>
                <a:path w="262255" h="68579"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</a:path>
                <a:path w="262255" h="68579"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</a:path>
                <a:path w="262255" h="68579"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</a:path>
                <a:path w="262255" h="68579"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</a:path>
                <a:path w="262255" h="68579"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</a:path>
                <a:path w="262255" h="68579"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</a:path>
                <a:path w="262255" h="68579"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</a:path>
                <a:path w="262255" h="68579"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</a:path>
                <a:path w="262255" h="68579"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</a:path>
                <a:path w="262255" h="68579"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</a:path>
                <a:path w="262255" h="68579"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</a:path>
                <a:path w="262255" h="68579"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</a:path>
                <a:path w="262255" h="68579"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</a:path>
                <a:path w="262255" h="68579"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</a:path>
                <a:path w="262255" h="68579"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</a:path>
                <a:path w="262255" h="68579"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</a:path>
                <a:path w="262255" h="68579"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</a:path>
                <a:path w="262255" h="68579"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</a:path>
                <a:path w="262255" h="68579"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</a:path>
                <a:path w="262255" h="68579"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</a:path>
                <a:path w="262255" h="68579"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</a:path>
                <a:path w="262255" h="68579"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</a:path>
                <a:path w="262255" h="68579"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</a:path>
                <a:path w="262255" h="68579"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</a:path>
                <a:path w="262255" h="68579"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</a:path>
                <a:path w="262255" h="68579"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</a:path>
                <a:path w="262255" h="68579"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</a:path>
                <a:path w="262255" h="68579"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</a:path>
                <a:path w="262255" h="68579"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</a:path>
                <a:path w="262255" h="68579"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</a:path>
                <a:path w="262255" h="68579"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</a:path>
                <a:path w="262255" h="68579"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</a:path>
                <a:path w="262255" h="68579"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</a:path>
                <a:path w="262255" h="68579"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</a:path>
                <a:path w="262255" h="68579"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</a:path>
                <a:path w="262255" h="68579"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</a:path>
                <a:path w="262255" h="68579"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</a:path>
                <a:path w="262255" h="68579"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</a:path>
                <a:path w="262255" h="68579"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</a:path>
                <a:path w="262255" h="68579"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</a:path>
                <a:path w="262255" h="68579"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</a:path>
                <a:path w="262255" h="68579"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</a:path>
                <a:path w="262255" h="68579"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</a:path>
                <a:path w="262255" h="68579"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</a:path>
                <a:path w="262255" h="68579"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</a:path>
                <a:path w="262255" h="68579"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</a:path>
                <a:path w="262255" h="68579"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</a:path>
                <a:path w="262255" h="68579"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</a:path>
                <a:path w="262255" h="68579"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</a:path>
                <a:path w="262255" h="68579"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</a:path>
                <a:path w="262255" h="68579"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</a:path>
                <a:path w="262255" h="68579"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</a:path>
                <a:path w="262255" h="68579"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</a:path>
                <a:path w="262255" h="68579"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</a:path>
                <a:path w="262255" h="68579"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</a:path>
                <a:path w="262255" h="68579"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</a:path>
                <a:path w="262255" h="68579"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</a:path>
                <a:path w="262255" h="68579"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</a:path>
                <a:path w="262255" h="68579"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</a:path>
                <a:path w="262255" h="68579"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</a:path>
                <a:path w="262255" h="68579"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</a:path>
                <a:path w="262255" h="68579"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</a:path>
                <a:path w="262255" h="68579"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</a:path>
                <a:path w="262255" h="68579"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</a:path>
                <a:path w="262255" h="68579"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</a:path>
                <a:path w="262255" h="68579"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</a:path>
                <a:path w="262255" h="68579"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</a:path>
                <a:path w="262255" h="68579"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</a:path>
                <a:path w="262255" h="68579"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</a:path>
                <a:path w="262255" h="68579"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</a:path>
                <a:path w="262255" h="68579"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</a:path>
                <a:path w="262255" h="68579"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</a:path>
                <a:path w="262255" h="68579"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</a:path>
                <a:path w="262255" h="68579"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</a:path>
                <a:path w="262255" h="68579"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</a:path>
                <a:path w="262255" h="68579"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</a:path>
                <a:path w="262255" h="68579"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</a:path>
                <a:path w="262255" h="68579"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</a:path>
                <a:path w="262255" h="68579"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</a:path>
                <a:path w="262255" h="68579"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</a:path>
                <a:path w="262255" h="68579"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</a:path>
                <a:path w="262255" h="68579"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</a:path>
                <a:path w="262255" h="68579"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</a:path>
                <a:path w="262255" h="68579"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</a:path>
                <a:path w="262255" h="68579"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</a:path>
                <a:path w="262255" h="68579"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</a:path>
                <a:path w="262255" h="68579"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</a:path>
                <a:path w="262255" h="68579"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</a:path>
                <a:path w="262255" h="68579"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</a:path>
                <a:path w="262255" h="68579"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</a:path>
                <a:path w="262255" h="68579"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</a:path>
                <a:path w="262255" h="68579"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</a:path>
                <a:path w="262255" h="68579"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</a:path>
                <a:path w="262255" h="68579"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</a:path>
                <a:path w="262255" h="68579"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</a:path>
                <a:path w="262255" h="68579"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</a:path>
                <a:path w="262255" h="68579"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</a:path>
                <a:path w="262255" h="68579"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</a:path>
                <a:path w="262255" h="68579"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</a:path>
                <a:path w="262255" h="68579"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</a:path>
                <a:path w="262255" h="68579"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</a:path>
                <a:path w="262255" h="68579"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</a:path>
                <a:path w="262255" h="68579"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</a:path>
                <a:path w="262255" h="68579"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</a:path>
                <a:path w="262255" h="68579"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</a:path>
                <a:path w="262255" h="68579"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</a:path>
                <a:path w="262255" h="68579"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</a:path>
                <a:path w="262255" h="68579"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</a:path>
                <a:path w="262255" h="68579"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</a:path>
                <a:path w="262255" h="68579"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</a:path>
                <a:path w="262255" h="68579"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</a:path>
                <a:path w="262255" h="68579"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</a:path>
                <a:path w="262255" h="68579"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1701" y="3672666"/>
              <a:ext cx="260594" cy="670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006345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06537" y="3656641"/>
              <a:ext cx="91440" cy="4953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</a:path>
                <a:path w="91439" h="49529"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</a:path>
                <a:path w="91439" h="49529"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</a:path>
                <a:path w="91439" h="49529"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10979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</a:path>
                <a:path w="85725" h="46354"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</a:path>
                <a:path w="85725" h="46354"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</a:path>
                <a:path w="85725" h="46354"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</a:path>
                <a:path w="85725" h="46354"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</a:path>
                <a:path w="85725" h="46354"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</a:path>
                <a:path w="85725" h="46354"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</a:path>
                <a:path w="85725" h="46354"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</a:path>
                <a:path w="85725" h="46354"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</a:path>
                <a:path w="85725" h="46354"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</a:path>
                <a:path w="85725" h="46354"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49331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</a:path>
                <a:path w="43814" h="22860"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</a:path>
                <a:path w="43814" h="22860"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</a:path>
                <a:path w="43814" h="22860"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</a:path>
                <a:path w="43814" h="22860"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</a:path>
                <a:path w="43814" h="22860"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</a:path>
                <a:path w="43814" h="22860"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</a:path>
                <a:path w="43814" h="22860"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</a:path>
                <a:path w="43814" h="22860"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</a:path>
                <a:path w="43814" h="22860"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</a:path>
                <a:path w="43814" h="22860"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</a:path>
                <a:path w="43814" h="22860"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</a:path>
                <a:path w="43814" h="22860"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</a:path>
                <a:path w="43814" h="22860"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</a:path>
                <a:path w="43814" h="22860"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</a:path>
                <a:path w="43814" h="22860"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</a:path>
                <a:path w="43814" h="22860"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</a:path>
                <a:path w="43814" h="22860"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</a:path>
                <a:path w="43814" h="22860"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</a:path>
                <a:path w="43814" h="22860"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</a:path>
                <a:path w="43814" h="22860"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</a:path>
                <a:path w="43814" h="22860"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</a:path>
                <a:path w="43814" h="22860"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</a:path>
                <a:path w="43814" h="22860"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</a:path>
                <a:path w="43814" h="22860"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</a:path>
                <a:path w="43814" h="22860"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</a:path>
                <a:path w="43814" h="22860"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</a:path>
                <a:path w="43814" h="22860"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</a:path>
                <a:path w="43814" h="22860"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</a:path>
                <a:path w="43814" h="22860"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</a:path>
                <a:path w="43814" h="22860"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</a:path>
                <a:path w="43814" h="22860"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</a:path>
                <a:path w="43814" h="22860"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</a:path>
                <a:path w="43814" h="22860"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</a:path>
                <a:path w="43814" h="22860"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</a:path>
                <a:path w="43814" h="22860"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</a:path>
                <a:path w="43814" h="22860"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</a:path>
                <a:path w="43814" h="22860"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</a:path>
                <a:path w="43814" h="22860"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</a:path>
                <a:path w="43814" h="22860"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</a:path>
                <a:path w="43814" h="22860"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</a:path>
                <a:path w="43814" h="22860"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</a:path>
                <a:path w="43814" h="22860"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</a:path>
                <a:path w="43814" h="22860"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</a:path>
                <a:path w="43814" h="22860"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</a:path>
                <a:path w="43814" h="22860"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</a:path>
                <a:path w="43814" h="22860"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</a:path>
                <a:path w="43814" h="22860"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</a:path>
                <a:path w="43814" h="22860"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</a:path>
                <a:path w="43814" h="22860"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5605" y="3150914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</a:path>
                <a:path w="20955" h="533400"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39123" y="314406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510" y="3135686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7573" y="31349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37700" y="31330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38602" y="31323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39275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0672" y="313046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1866" y="312814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41879" y="312683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1256" y="3124040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40444" y="312190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36354" y="3113576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36621" y="3104647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38742" y="30994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0418" y="3098856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0736" y="3096850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41587" y="309613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41853" y="30938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755" y="30934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2984" y="309104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4133" y="30908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4228" y="30882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5498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38560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44455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43123" y="31524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843123" y="31520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43123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3123" y="31505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43123" y="31498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43123" y="314932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3123" y="31488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43123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43131" y="314754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43131" y="314740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43123" y="3146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43123" y="314612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3131" y="314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43131" y="3145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3123" y="314512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43136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3288" y="314380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43555" y="31429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44254" y="31423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44984" y="31421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45016" y="31415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43212" y="31393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</a:path>
                <a:path w="6350" h="6350"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2234" y="3137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42044" y="313649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42051" y="313621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42044" y="31349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2209" y="31340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2577" y="3133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3022" y="31328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3562" y="31326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43720" y="31322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44419" y="31310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45028" y="31303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45016" y="31297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45028" y="3128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</a:path>
                <a:path w="5080" h="5080"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44939" y="31272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4825" y="31262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4723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4571" y="31243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4406" y="3123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165" y="3122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3555" y="31201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43085" y="31188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2691" y="31177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42069" y="31163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41434" y="311445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41472" y="31135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41548" y="311286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1612" y="31118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41701" y="31105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41873" y="3110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41904" y="310899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42095" y="310768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2310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2412" y="3106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42577" y="310406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42996" y="310104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43644" y="30995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844000" y="30981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44368" y="309527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45155" y="30938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45562" y="30924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45981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39923" y="3158553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41976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4700" y="3145704"/>
              <a:ext cx="133734" cy="144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843347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46908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90799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</a:path>
                <a:path w="361314" h="406400"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36815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7071" y="36649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7316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375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37797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8073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41334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92675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</a:path>
                <a:path w="333375" h="398779"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</a:path>
                <a:path w="333375" h="398779"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</a:path>
                <a:path w="333375" h="398779"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</a:path>
                <a:path w="333375" h="398779"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</a:path>
                <a:path w="333375" h="398779"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</a:path>
                <a:path w="333375" h="398779"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</a:path>
                <a:path w="333375" h="398779"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</a:path>
                <a:path w="333375" h="398779"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</a:path>
                <a:path w="333375" h="398779"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</a:path>
                <a:path w="333375" h="398779"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</a:path>
                <a:path w="333375" h="398779"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</a:path>
                <a:path w="333375" h="398779"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</a:path>
                <a:path w="333375" h="398779"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</a:path>
                <a:path w="333375" h="398779"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</a:path>
                <a:path w="333375" h="398779"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</a:path>
                <a:path w="333375" h="398779"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</a:path>
                <a:path w="333375" h="398779"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</a:path>
                <a:path w="333375" h="398779"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</a:path>
                <a:path w="333375" h="398779"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</a:path>
                <a:path w="333375" h="398779"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</a:path>
                <a:path w="333375" h="398779"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</a:path>
                <a:path w="333375" h="398779"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</a:path>
                <a:path w="333375" h="398779"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</a:path>
                <a:path w="333375" h="398779"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</a:path>
                <a:path w="333375" h="398779"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</a:path>
                <a:path w="333375" h="398779"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</a:path>
                <a:path w="333375" h="398779"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</a:path>
                <a:path w="333375" h="398779"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</a:path>
                <a:path w="333375" h="398779"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</a:path>
                <a:path w="333375" h="398779"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</a:path>
                <a:path w="333375" h="398779"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</a:path>
                <a:path w="333375" h="398779"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</a:path>
                <a:path w="333375" h="398779"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</a:path>
                <a:path w="333375" h="398779"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</a:path>
                <a:path w="333375" h="398779"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</a:path>
                <a:path w="333375" h="398779"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</a:path>
                <a:path w="333375" h="398779"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</a:path>
                <a:path w="333375" h="398779"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</a:path>
                <a:path w="333375" h="398779"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</a:path>
                <a:path w="333375" h="398779"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</a:path>
                <a:path w="333375" h="398779"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</a:path>
                <a:path w="333375" h="398779"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</a:path>
                <a:path w="333375" h="398779"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</a:path>
                <a:path w="333375" h="398779"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</a:path>
                <a:path w="333375" h="398779"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</a:path>
                <a:path w="333375" h="398779"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</a:path>
                <a:path w="333375" h="398779"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</a:path>
                <a:path w="333375" h="398779"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</a:path>
                <a:path w="333375" h="398779"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</a:path>
                <a:path w="333375" h="398779"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</a:path>
                <a:path w="333375" h="398779"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</a:path>
                <a:path w="333375" h="398779">
                  <a:moveTo>
                    <a:pt x="307666" y="274320"/>
                  </a:moveTo>
                  <a:close/>
                </a:path>
                <a:path w="333375" h="398779"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</a:path>
                <a:path w="333375" h="398779"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</a:path>
                <a:path w="333375" h="398779"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</a:path>
                <a:path w="333375" h="398779"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</a:path>
                <a:path w="333375" h="398779"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</a:path>
                <a:path w="333375" h="398779"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</a:path>
                <a:path w="333375" h="398779"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</a:path>
                <a:path w="333375" h="398779"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</a:path>
                <a:path w="333375" h="398779"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</a:path>
                <a:path w="333375" h="398779"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</a:path>
                <a:path w="333375" h="398779"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</a:path>
                <a:path w="333375" h="398779"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</a:path>
                <a:path w="333375" h="398779"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</a:path>
                <a:path w="333375" h="398779"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</a:path>
                <a:path w="333375" h="398779"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</a:path>
                <a:path w="333375" h="398779"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</a:path>
                <a:path w="333375" h="398779"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</a:path>
                <a:path w="333375" h="398779"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</a:path>
                <a:path w="333375" h="398779"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</a:path>
                <a:path w="333375" h="398779"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</a:path>
                <a:path w="333375" h="398779"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</a:path>
                <a:path w="333375" h="398779"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</a:path>
                <a:path w="333375" h="398779"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</a:path>
                <a:path w="333375" h="398779"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</a:path>
                <a:path w="333375" h="398779"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</a:path>
                <a:path w="333375" h="398779"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</a:path>
                <a:path w="333375" h="398779"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</a:path>
                <a:path w="333375" h="398779"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</a:path>
                <a:path w="333375" h="398779"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</a:path>
                <a:path w="333375" h="398779"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</a:path>
                <a:path w="333375" h="398779"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</a:path>
                <a:path w="333375" h="398779"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</a:path>
                <a:path w="333375" h="398779"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</a:path>
                <a:path w="333375" h="398779"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</a:path>
                <a:path w="333375" h="398779"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</a:path>
                <a:path w="333375" h="398779"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</a:path>
                <a:path w="333375" h="398779"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</a:path>
                <a:path w="333375" h="398779"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</a:path>
                <a:path w="333375" h="398779"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</a:path>
                <a:path w="333375" h="398779"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</a:path>
                <a:path w="333375" h="398779"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</a:path>
                <a:path w="333375" h="398779"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</a:path>
                <a:path w="333375" h="398779"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</a:path>
                <a:path w="333375" h="398779"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</a:path>
                <a:path w="333375" h="398779"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</a:path>
                <a:path w="333375" h="398779"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</a:path>
                <a:path w="333375" h="398779"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</a:path>
                <a:path w="333375" h="398779"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</a:path>
                <a:path w="333375" h="398779"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</a:path>
                <a:path w="333375" h="398779"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</a:path>
                <a:path w="333375" h="398779"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</a:path>
                <a:path w="333375" h="398779"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</a:path>
                <a:path w="333375" h="398779"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</a:path>
                <a:path w="333375" h="398779"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</a:path>
                <a:path w="333375" h="398779"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</a:path>
                <a:path w="333375" h="398779"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</a:path>
                <a:path w="333375" h="398779"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</a:path>
                <a:path w="333375" h="398779"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</a:path>
                <a:path w="333375" h="398779"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</a:path>
                <a:path w="333375" h="398779">
                  <a:moveTo>
                    <a:pt x="219039" y="181582"/>
                  </a:moveTo>
                  <a:close/>
                </a:path>
                <a:path w="333375" h="398779"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</a:path>
                <a:path w="333375" h="398779"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</a:path>
                <a:path w="333375" h="398779"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</a:path>
                <a:path w="333375" h="398779"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</a:path>
                <a:path w="333375" h="398779"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</a:path>
                <a:path w="333375" h="398779"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</a:path>
                <a:path w="333375" h="398779"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</a:path>
                <a:path w="333375" h="398779"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</a:path>
                <a:path w="333375" h="398779"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</a:path>
                <a:path w="333375" h="398779"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</a:path>
                <a:path w="333375" h="398779"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</a:path>
                <a:path w="333375" h="398779"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</a:path>
                <a:path w="333375" h="398779"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</a:path>
                <a:path w="333375" h="398779"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</a:path>
                <a:path w="333375" h="398779"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</a:path>
                <a:path w="333375" h="398779"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</a:path>
                <a:path w="333375" h="398779"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</a:path>
                <a:path w="333375" h="398779"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</a:path>
                <a:path w="333375" h="398779"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</a:path>
                <a:path w="333375" h="398779"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</a:path>
                <a:path w="333375" h="398779"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</a:path>
                <a:path w="333375" h="398779"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</a:path>
                <a:path w="333375" h="398779"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</a:path>
                <a:path w="333375" h="398779"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</a:path>
                <a:path w="333375" h="398779"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</a:path>
                <a:path w="333375" h="398779"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</a:path>
                <a:path w="333375" h="398779"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</a:path>
                <a:path w="333375" h="398779"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</a:path>
                <a:path w="333375" h="398779"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</a:path>
                <a:path w="333375" h="398779"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</a:path>
                <a:path w="333375" h="398779"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</a:path>
                <a:path w="333375" h="398779"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</a:path>
                <a:path w="333375" h="398779"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</a:path>
                <a:path w="333375" h="398779"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</a:path>
                <a:path w="333375" h="398779"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</a:path>
                <a:path w="333375" h="398779"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</a:path>
                <a:path w="333375" h="398779"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</a:path>
                <a:path w="333375" h="398779"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</a:path>
                <a:path w="333375" h="398779"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</a:path>
                <a:path w="333375" h="398779"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</a:path>
                <a:path w="333375" h="398779"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</a:path>
                <a:path w="333375" h="398779"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</a:path>
                <a:path w="333375" h="398779"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</a:path>
                <a:path w="333375" h="398779"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</a:path>
                <a:path w="333375" h="398779"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</a:path>
                <a:path w="333375" h="398779"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</a:path>
                <a:path w="333375" h="398779"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</a:path>
                <a:path w="333375" h="398779"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</a:path>
                <a:path w="333375" h="398779"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</a:path>
                <a:path w="333375" h="398779"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</a:path>
                <a:path w="333375" h="398779"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</a:path>
                <a:path w="333375" h="398779"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</a:path>
                <a:path w="333375" h="398779"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</a:path>
                <a:path w="333375" h="398779"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</a:path>
                <a:path w="333375" h="398779"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</a:path>
                <a:path w="333375" h="398779"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</a:path>
                <a:path w="333375" h="398779"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</a:path>
                <a:path w="333375" h="398779"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</a:path>
                <a:path w="333375" h="398779"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</a:path>
                <a:path w="333375" h="398779"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</a:path>
                <a:path w="333375" h="398779"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</a:path>
                <a:path w="333375" h="398779"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</a:path>
                <a:path w="333375" h="398779"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</a:path>
                <a:path w="333375" h="398779"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</a:path>
                <a:path w="333375" h="398779"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</a:path>
                <a:path w="333375" h="398779"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</a:path>
                <a:path w="333375" h="398779"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</a:path>
                <a:path w="333375" h="398779"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</a:path>
                <a:path w="333375" h="398779"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</a:path>
                <a:path w="333375" h="398779"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</a:path>
                <a:path w="333375" h="398779"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</a:path>
                <a:path w="333375" h="398779"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</a:path>
                <a:path w="333375" h="398779"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</a:path>
                <a:path w="333375" h="398779"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</a:path>
                <a:path w="333375" h="398779"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</a:path>
                <a:path w="333375" h="398779"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</a:path>
                <a:path w="333375" h="398779"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</a:path>
                <a:path w="333375" h="398779"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</a:path>
                <a:path w="333375" h="398779"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</a:path>
                <a:path w="333375" h="398779"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</a:path>
                <a:path w="333375" h="398779"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</a:path>
                <a:path w="333375" h="398779"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</a:path>
                <a:path w="333375" h="398779"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</a:path>
                <a:path w="333375" h="398779"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</a:path>
                <a:path w="333375" h="398779"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</a:path>
                <a:path w="333375" h="398779"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</a:path>
                <a:path w="333375" h="398779"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</a:path>
                <a:path w="333375" h="398779"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</a:path>
                <a:path w="333375" h="398779"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</a:path>
                <a:path w="333375" h="398779"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</a:path>
                <a:path w="333375" h="398779"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</a:path>
                <a:path w="333375" h="398779"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</a:path>
                <a:path w="333375" h="398779"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</a:path>
                <a:path w="333375" h="398779"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</a:path>
                <a:path w="333375" h="398779"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</a:path>
                <a:path w="333375" h="398779"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</a:path>
                <a:path w="333375" h="398779"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</a:path>
                <a:path w="333375" h="398779"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</a:path>
                <a:path w="333375" h="398779"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</a:path>
                <a:path w="333375" h="398779"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</a:path>
                <a:path w="333375" h="398779"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</a:path>
                <a:path w="333375" h="398779"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</a:path>
                <a:path w="333375" h="398779"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</a:path>
                <a:path w="333375" h="398779"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98423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</a:path>
                <a:path w="243839" h="364489"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</a:path>
                <a:path w="243839" h="364489"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</a:path>
                <a:path w="243839" h="364489"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</a:path>
                <a:path w="243839" h="364489"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</a:path>
                <a:path w="243839" h="364489"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</a:path>
                <a:path w="243839" h="364489"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</a:path>
                <a:path w="243839" h="364489"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</a:path>
                <a:path w="243839" h="364489"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</a:path>
                <a:path w="243839" h="364489"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</a:path>
                <a:path w="243839" h="364489"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</a:path>
                <a:path w="243839" h="364489"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</a:path>
                <a:path w="243839" h="364489"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</a:path>
                <a:path w="243839" h="364489"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</a:path>
                <a:path w="243839" h="364489"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</a:path>
                <a:path w="243839" h="364489"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</a:path>
                <a:path w="243839" h="364489"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</a:path>
                <a:path w="243839" h="364489"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</a:path>
                <a:path w="243839" h="364489"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</a:path>
                <a:path w="243839" h="364489"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</a:path>
                <a:path w="243839" h="364489"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</a:path>
                <a:path w="243839" h="364489"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</a:path>
                <a:path w="243839" h="364489"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</a:path>
                <a:path w="243839" h="364489"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</a:path>
                <a:path w="243839" h="364489"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</a:path>
                <a:path w="243839" h="364489"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</a:path>
                <a:path w="243839" h="364489"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</a:path>
                <a:path w="243839" h="364489"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</a:path>
                <a:path w="243839" h="364489"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</a:path>
                <a:path w="243839" h="364489"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</a:path>
                <a:path w="243839" h="364489"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</a:path>
                <a:path w="243839" h="364489"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</a:path>
                <a:path w="243839" h="364489"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</a:path>
                <a:path w="243839" h="364489"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</a:path>
                <a:path w="243839" h="364489"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</a:path>
                <a:path w="243839" h="364489"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</a:path>
                <a:path w="243839" h="364489"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</a:path>
                <a:path w="243839" h="364489"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</a:path>
                <a:path w="243839" h="364489"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14652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</a:path>
                <a:path w="335280" h="344170"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</a:path>
                <a:path w="335280" h="344170"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</a:path>
                <a:path w="335280" h="344170"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</a:path>
                <a:path w="335280" h="344170"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</a:path>
                <a:path w="335280" h="344170"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</a:path>
                <a:path w="335280" h="344170"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</a:path>
                <a:path w="335280" h="344170"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</a:path>
                <a:path w="335280" h="344170"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</a:path>
                <a:path w="335280" h="344170"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</a:path>
                <a:path w="335280" h="344170"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</a:path>
                <a:path w="335280" h="344170"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</a:path>
                <a:path w="335280" h="344170"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</a:path>
                <a:path w="335280" h="344170"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</a:path>
                <a:path w="335280" h="344170"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</a:path>
                <a:path w="335280" h="344170"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</a:path>
                <a:path w="335280" h="344170"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</a:path>
                <a:path w="335280" h="344170"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</a:path>
                <a:path w="335280" h="344170"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</a:path>
                <a:path w="335280" h="344170"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</a:path>
                <a:path w="335280" h="344170"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</a:path>
                <a:path w="335280" h="344170"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</a:path>
                <a:path w="335280" h="344170"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</a:path>
                <a:path w="335280" h="344170"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</a:path>
                <a:path w="335280" h="344170"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</a:path>
                <a:path w="335280" h="344170"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</a:path>
                <a:path w="335280" h="344170"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</a:path>
                <a:path w="335280" h="344170"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</a:path>
                <a:path w="335280" h="344170"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</a:path>
                <a:path w="335280" h="344170"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</a:path>
                <a:path w="335280" h="344170"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</a:path>
                <a:path w="335280" h="344170"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</a:path>
                <a:path w="335280" h="344170"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</a:path>
                <a:path w="335280" h="344170"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</a:path>
                <a:path w="335280" h="344170"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</a:path>
                <a:path w="335280" h="344170"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</a:path>
                <a:path w="335280" h="344170"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</a:path>
                <a:path w="335280" h="344170"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</a:path>
                <a:path w="335280" h="344170"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</a:path>
                <a:path w="335280" h="344170"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</a:path>
                <a:path w="335280" h="344170"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</a:path>
                <a:path w="335280" h="344170"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</a:path>
                <a:path w="335280" h="344170"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</a:path>
                <a:path w="335280" h="344170"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</a:path>
                <a:path w="335280" h="344170"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</a:path>
                <a:path w="335280" h="344170"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</a:path>
                <a:path w="335280" h="344170"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</a:path>
                <a:path w="335280" h="344170"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</a:path>
                <a:path w="335280" h="344170"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</a:path>
                <a:path w="335280" h="344170"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</a:path>
                <a:path w="335280" h="344170"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</a:path>
                <a:path w="335280" h="344170"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</a:path>
                <a:path w="335280" h="344170"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</a:path>
                <a:path w="335280" h="344170"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</a:path>
                <a:path w="335280" h="344170"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</a:path>
                <a:path w="335280" h="344170"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</a:path>
                <a:path w="335280" h="344170"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</a:path>
                <a:path w="335280" h="344170"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</a:path>
                <a:path w="335280" h="344170"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</a:path>
                <a:path w="335280" h="344170"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</a:path>
                <a:path w="335280" h="344170"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</a:path>
                <a:path w="335280" h="344170"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</a:path>
                <a:path w="335280" h="344170"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</a:path>
                <a:path w="335280" h="344170"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</a:path>
                <a:path w="335280" h="344170"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</a:path>
                <a:path w="335280" h="344170"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</a:path>
                <a:path w="335280" h="344170"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</a:path>
                <a:path w="335280" h="344170"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</a:path>
                <a:path w="335280" h="344170"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</a:path>
                <a:path w="335280" h="344170"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</a:path>
                <a:path w="335280" h="344170"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</a:path>
                <a:path w="335280" h="344170"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</a:path>
                <a:path w="335280" h="344170"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</a:path>
                <a:path w="335280" h="344170"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</a:path>
                <a:path w="335280" h="344170"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</a:path>
                <a:path w="335280" h="344170"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</a:path>
                <a:path w="335280" h="344170"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</a:path>
                <a:path w="335280" h="344170"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</a:path>
                <a:path w="335280" h="344170"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</a:path>
                <a:path w="335280" h="344170"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</a:path>
                <a:path w="335280" h="344170"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</a:path>
                <a:path w="335280" h="344170"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</a:path>
                <a:path w="335280" h="344170"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</a:path>
                <a:path w="335280" h="344170"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</a:path>
                <a:path w="335280" h="344170"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</a:path>
                <a:path w="335280" h="344170"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</a:path>
                <a:path w="335280" h="344170"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</a:path>
                <a:path w="335280" h="344170"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</a:path>
                <a:path w="335280" h="344170"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</a:path>
                <a:path w="335280" h="344170"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</a:path>
                <a:path w="335280" h="344170"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</a:path>
                <a:path w="335280" h="344170"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</a:path>
                <a:path w="335280" h="344170"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</a:path>
                <a:path w="335280" h="344170"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</a:path>
                <a:path w="335280" h="344170"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</a:path>
                <a:path w="335280" h="344170"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</a:path>
                <a:path w="335280" h="344170"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</a:path>
                <a:path w="335280" h="344170"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6191" y="3155136"/>
              <a:ext cx="92342" cy="1210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39923" y="3551368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41965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3337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46908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41008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42870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5015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84296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85999" y="365664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</a:path>
                <a:path w="92075" h="49529"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</a:path>
                <a:path w="92075" h="49529"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87817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</a:path>
                <a:path w="85725" h="46354"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</a:path>
                <a:path w="85725" h="46354"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</a:path>
                <a:path w="85725" h="46354"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</a:path>
                <a:path w="85725" h="46354"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</a:path>
                <a:path w="85725" h="46354"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</a:path>
                <a:path w="85725" h="46354"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</a:path>
                <a:path w="85725" h="46354"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</a:path>
                <a:path w="85725" h="46354"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</a:path>
                <a:path w="85725" h="46354"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</a:path>
                <a:path w="85725" h="46354"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1263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</a:path>
                <a:path w="43814" h="22860"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</a:path>
                <a:path w="43814" h="22860"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</a:path>
                <a:path w="43814" h="22860"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</a:path>
                <a:path w="43814" h="22860"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</a:path>
                <a:path w="43814" h="22860"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</a:path>
                <a:path w="43814" h="22860"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</a:path>
                <a:path w="43814" h="22860"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</a:path>
                <a:path w="43814" h="22860"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</a:path>
                <a:path w="43814" h="22860"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</a:path>
                <a:path w="43814" h="22860"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</a:path>
                <a:path w="43814" h="22860"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</a:path>
                <a:path w="43814" h="22860"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</a:path>
                <a:path w="43814" h="22860"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</a:path>
                <a:path w="43814" h="22860"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</a:path>
                <a:path w="43814" h="22860"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</a:path>
                <a:path w="43814" h="22860"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</a:path>
                <a:path w="43814" h="22860"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</a:path>
                <a:path w="43814" h="22860"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</a:path>
                <a:path w="43814" h="22860"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</a:path>
                <a:path w="43814" h="22860"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</a:path>
                <a:path w="43814" h="22860"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</a:path>
                <a:path w="43814" h="22860"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</a:path>
                <a:path w="43814" h="22860"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</a:path>
                <a:path w="43814" h="22860"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</a:path>
                <a:path w="43814" h="22860"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</a:path>
                <a:path w="43814" h="22860"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</a:path>
                <a:path w="43814" h="22860"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</a:path>
                <a:path w="43814" h="22860"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</a:path>
                <a:path w="43814" h="22860"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</a:path>
                <a:path w="43814" h="22860"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</a:path>
                <a:path w="43814" h="22860"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</a:path>
                <a:path w="43814" h="22860"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</a:path>
                <a:path w="43814" h="22860"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</a:path>
                <a:path w="43814" h="22860"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</a:path>
                <a:path w="43814" h="22860"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</a:path>
                <a:path w="43814" h="22860"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</a:path>
                <a:path w="43814" h="22860"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</a:path>
                <a:path w="43814" h="22860"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</a:path>
                <a:path w="43814" h="22860"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</a:path>
                <a:path w="43814" h="22860"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</a:path>
                <a:path w="43814" h="22860"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</a:path>
                <a:path w="43814" h="22860"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</a:path>
                <a:path w="43814" h="22860"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</a:path>
                <a:path w="43814" h="22860"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</a:path>
                <a:path w="43814" h="22860"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</a:path>
                <a:path w="43814" h="22860"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</a:path>
                <a:path w="43814" h="22860"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</a:path>
                <a:path w="43814" h="22860"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</a:path>
                <a:path w="43814" h="22860"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27440" y="3150926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</a:path>
                <a:path w="20955" h="533400"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0488" y="31440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30488" y="313571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0500" y="3134975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30488" y="313300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30780" y="3132295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0640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429865" y="313053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429078" y="3128193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428887" y="312684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28849" y="312405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29332" y="3122059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2608" y="3113588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28621" y="3104584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427719" y="30994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28544" y="3098767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428735" y="3096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9738" y="3096138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29903" y="309389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1275" y="309342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31580" y="309100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33255" y="30908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433447" y="3088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35783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429867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429867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434894" y="31525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434361" y="315206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34361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434361" y="31505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4361" y="31498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4361" y="31493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4361" y="3148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434361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34364" y="31476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34364" y="31473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4361" y="31468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4361" y="314615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434364" y="31459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34364" y="31456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34361" y="3145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434361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34361" y="31438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34361" y="31428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434361" y="31423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34364" y="31420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34361" y="31415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34386" y="31394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</a:path>
                <a:path w="6350" h="6350"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4793" y="313764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6215" y="3136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36112" y="313628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35034" y="313497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348" y="313406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33904" y="3133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3599" y="313280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3537" y="31326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433396" y="31322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433383" y="3130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33497" y="3130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33828" y="312974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434399" y="31283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36215" y="312722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36215" y="3126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36177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36088" y="3124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436025" y="31234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5923" y="31222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5707" y="31201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5542" y="31187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435415" y="31178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35212" y="31162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434856" y="311438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34590" y="3113499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34361" y="31128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34069" y="31118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33586" y="31105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33518" y="31103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33002" y="310901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32748" y="310769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432812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432888" y="310619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33028" y="310408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33409" y="31010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434056" y="3099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34450" y="309820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34856" y="30953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35834" y="309386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36368" y="30925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36952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32062" y="3158553"/>
              <a:ext cx="12065" cy="520065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35349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5562" y="3145704"/>
              <a:ext cx="133702" cy="14478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2435412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433936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32025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</a:path>
                <a:path w="361314" h="406400"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28578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30387" y="3664963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32080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4338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435522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437181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438016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158342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</a:path>
                <a:path w="333375" h="398779"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</a:path>
                <a:path w="333375" h="398779"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</a:path>
                <a:path w="333375" h="398779"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</a:path>
                <a:path w="333375" h="398779"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</a:path>
                <a:path w="333375" h="398779"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</a:path>
                <a:path w="333375" h="398779"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</a:path>
                <a:path w="333375" h="398779"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</a:path>
                <a:path w="333375" h="398779">
                  <a:moveTo>
                    <a:pt x="193906" y="379721"/>
                  </a:moveTo>
                  <a:close/>
                </a:path>
                <a:path w="333375" h="398779"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</a:path>
                <a:path w="333375" h="398779"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</a:path>
                <a:path w="333375" h="398779"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</a:path>
                <a:path w="333375" h="398779"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</a:path>
                <a:path w="333375" h="398779"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</a:path>
                <a:path w="333375" h="398779"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</a:path>
                <a:path w="333375" h="398779"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</a:path>
                <a:path w="333375" h="398779"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</a:path>
                <a:path w="333375" h="398779"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</a:path>
                <a:path w="333375" h="398779"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</a:path>
                <a:path w="333375" h="398779"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</a:path>
                <a:path w="333375" h="398779"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</a:path>
                <a:path w="333375" h="398779"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</a:path>
                <a:path w="333375" h="398779"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</a:path>
                <a:path w="333375" h="398779"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</a:path>
                <a:path w="333375" h="398779"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</a:path>
                <a:path w="333375" h="398779"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</a:path>
                <a:path w="333375" h="398779"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</a:path>
                <a:path w="333375" h="398779"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</a:path>
                <a:path w="333375" h="398779"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</a:path>
                <a:path w="333375" h="398779"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</a:path>
                <a:path w="333375" h="398779"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</a:path>
                <a:path w="333375" h="398779"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</a:path>
                <a:path w="333375" h="398779"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</a:path>
                <a:path w="333375" h="398779"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</a:path>
                <a:path w="333375" h="398779"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</a:path>
                <a:path w="333375" h="398779"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</a:path>
                <a:path w="333375" h="398779"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</a:path>
                <a:path w="333375" h="398779"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</a:path>
                <a:path w="333375" h="398779"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</a:path>
                <a:path w="333375" h="398779"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</a:path>
                <a:path w="333375" h="398779"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</a:path>
                <a:path w="333375" h="398779"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</a:path>
                <a:path w="333375" h="398779"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</a:path>
                <a:path w="333375" h="398779"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</a:path>
                <a:path w="333375" h="398779"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</a:path>
                <a:path w="333375" h="398779"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</a:path>
                <a:path w="333375" h="398779"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</a:path>
                <a:path w="333375" h="398779"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</a:path>
                <a:path w="333375" h="398779"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</a:path>
                <a:path w="333375" h="398779"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</a:path>
                <a:path w="333375" h="398779"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</a:path>
                <a:path w="333375" h="398779"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</a:path>
                <a:path w="333375" h="398779"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</a:path>
                <a:path w="333375" h="398779"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</a:path>
                <a:path w="333375" h="398779"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</a:path>
                <a:path w="333375" h="398779"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</a:path>
                <a:path w="333375" h="398779"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</a:path>
                <a:path w="333375" h="398779"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</a:path>
                <a:path w="333375" h="398779"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</a:path>
                <a:path w="333375" h="398779"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</a:path>
                <a:path w="333375" h="398779"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</a:path>
                <a:path w="333375" h="398779"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</a:path>
                <a:path w="333375" h="398779"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</a:path>
                <a:path w="333375" h="398779"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</a:path>
                <a:path w="333375" h="398779"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</a:path>
                <a:path w="333375" h="398779"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</a:path>
                <a:path w="333375" h="398779"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</a:path>
                <a:path w="333375" h="398779"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</a:path>
                <a:path w="333375" h="398779"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</a:path>
                <a:path w="333375" h="398779"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</a:path>
                <a:path w="333375" h="398779"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</a:path>
                <a:path w="333375" h="398779"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</a:path>
                <a:path w="333375" h="398779"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</a:path>
                <a:path w="333375" h="398779"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</a:path>
                <a:path w="333375" h="398779"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</a:path>
                <a:path w="333375" h="398779"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</a:path>
                <a:path w="333375" h="398779"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</a:path>
                <a:path w="333375" h="398779"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</a:path>
                <a:path w="333375" h="398779"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</a:path>
                <a:path w="333375" h="398779"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</a:path>
                <a:path w="333375" h="398779"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</a:path>
                <a:path w="333375" h="398779"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</a:path>
                <a:path w="333375" h="398779"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</a:path>
                <a:path w="333375" h="398779"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</a:path>
                <a:path w="333375" h="398779"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</a:path>
                <a:path w="333375" h="398779"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</a:path>
                <a:path w="333375" h="398779"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</a:path>
                <a:path w="333375" h="398779"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</a:path>
                <a:path w="333375" h="398779"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</a:path>
                <a:path w="333375" h="398779"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</a:path>
                <a:path w="333375" h="398779"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</a:path>
                <a:path w="333375" h="398779"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</a:path>
                <a:path w="333375" h="398779"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</a:path>
                <a:path w="333375" h="398779"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</a:path>
                <a:path w="333375" h="398779"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</a:path>
                <a:path w="333375" h="398779"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</a:path>
                <a:path w="333375" h="398779"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</a:path>
                <a:path w="333375" h="398779"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</a:path>
                <a:path w="333375" h="398779"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</a:path>
                <a:path w="333375" h="398779"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</a:path>
                <a:path w="333375" h="398779"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</a:path>
                <a:path w="333375" h="398779"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</a:path>
                <a:path w="333375" h="398779"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</a:path>
                <a:path w="333375" h="398779"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</a:path>
                <a:path w="333375" h="398779"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</a:path>
                <a:path w="333375" h="398779"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</a:path>
                <a:path w="333375" h="398779"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</a:path>
                <a:path w="333375" h="398779"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</a:path>
                <a:path w="333375" h="398779"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</a:path>
                <a:path w="333375" h="398779"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</a:path>
                <a:path w="333375" h="398779"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</a:path>
                <a:path w="333375" h="398779"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</a:path>
                <a:path w="333375" h="398779"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</a:path>
                <a:path w="333375" h="398779"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</a:path>
                <a:path w="333375" h="398779"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</a:path>
                <a:path w="333375" h="398779"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</a:path>
                <a:path w="333375" h="398779"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</a:path>
                <a:path w="333375" h="398779"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</a:path>
                <a:path w="333375" h="398779"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</a:path>
                <a:path w="333375" h="398779"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</a:path>
                <a:path w="333375" h="398779"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</a:path>
                <a:path w="333375" h="398779"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</a:path>
                <a:path w="333375" h="398779"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</a:path>
                <a:path w="333375" h="398779"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</a:path>
                <a:path w="333375" h="398779"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</a:path>
                <a:path w="333375" h="398779"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</a:path>
                <a:path w="333375" h="398779"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</a:path>
                <a:path w="333375" h="398779"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</a:path>
                <a:path w="333375" h="398779"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</a:path>
                <a:path w="333375" h="398779"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</a:path>
                <a:path w="333375" h="398779"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</a:path>
                <a:path w="333375" h="398779"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</a:path>
                <a:path w="333375" h="398779"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</a:path>
                <a:path w="333375" h="398779"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</a:path>
                <a:path w="333375" h="398779"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</a:path>
                <a:path w="333375" h="398779"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</a:path>
                <a:path w="333375" h="398779"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</a:path>
                <a:path w="333375" h="398779"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</a:path>
                <a:path w="333375" h="398779"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</a:path>
                <a:path w="333375" h="398779"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</a:path>
                <a:path w="333375" h="398779"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</a:path>
                <a:path w="333375" h="398779"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</a:path>
                <a:path w="333375" h="398779"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</a:path>
                <a:path w="333375" h="398779"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</a:path>
                <a:path w="333375" h="398779"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</a:path>
                <a:path w="333375" h="398779"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</a:path>
                <a:path w="333375" h="398779"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</a:path>
                <a:path w="333375" h="398779"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</a:path>
                <a:path w="333375" h="398779"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</a:path>
                <a:path w="333375" h="398779"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</a:path>
                <a:path w="333375" h="398779"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</a:path>
                <a:path w="333375" h="398779"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</a:path>
                <a:path w="333375" h="398779"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</a:path>
                <a:path w="333375" h="398779"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</a:path>
                <a:path w="333375" h="398779"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</a:path>
                <a:path w="333375" h="398779"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</a:path>
                <a:path w="333375" h="398779"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</a:path>
                <a:path w="333375" h="398779"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</a:path>
                <a:path w="333375" h="398779"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</a:path>
                <a:path w="333375" h="398779"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</a:path>
                <a:path w="333375" h="398779"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</a:path>
                <a:path w="333375" h="398779"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</a:path>
                <a:path w="333375" h="398779"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</a:path>
                <a:path w="333375" h="398779">
                  <a:moveTo>
                    <a:pt x="41632" y="123174"/>
                  </a:moveTo>
                  <a:close/>
                </a:path>
                <a:path w="333375" h="398779"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</a:path>
                <a:path w="333375" h="398779"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</a:path>
                <a:path w="333375" h="398779"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</a:path>
                <a:path w="333375" h="398779"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</a:path>
                <a:path w="333375" h="398779"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</a:path>
                <a:path w="333375" h="398779"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</a:path>
                <a:path w="333375" h="398779"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</a:path>
                <a:path w="333375" h="398779"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</a:path>
                <a:path w="333375" h="398779"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</a:path>
                <a:path w="333375" h="398779"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</a:path>
                <a:path w="333375" h="398779"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</a:path>
                <a:path w="333375" h="398779"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</a:path>
                <a:path w="333375" h="398779"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</a:path>
                <a:path w="333375" h="398779"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</a:path>
                <a:path w="333375" h="398779"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</a:path>
                <a:path w="333375" h="398779"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</a:path>
                <a:path w="333375" h="398779"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</a:path>
                <a:path w="333375" h="398779"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</a:path>
                <a:path w="333375" h="398779"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</a:path>
                <a:path w="333375" h="398779"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</a:path>
                <a:path w="333375" h="398779"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</a:path>
                <a:path w="333375" h="398779"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</a:path>
                <a:path w="333375" h="398779"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</a:path>
                <a:path w="333375" h="398779"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</a:path>
                <a:path w="333375" h="398779"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</a:path>
                <a:path w="333375" h="398779"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</a:path>
                <a:path w="333375" h="398779"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</a:path>
                <a:path w="333375" h="398779"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</a:path>
                <a:path w="333375" h="398779"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</a:path>
                <a:path w="333375" h="398779"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</a:path>
                <a:path w="333375" h="398779"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</a:path>
                <a:path w="333375" h="398779"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</a:path>
                <a:path w="333375" h="398779"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</a:path>
                <a:path w="333375" h="398779"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</a:path>
                <a:path w="333375" h="398779"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</a:path>
                <a:path w="333375" h="398779"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</a:path>
                <a:path w="333375" h="398779"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</a:path>
                <a:path w="333375" h="398779"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</a:path>
                <a:path w="333375" h="398779"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</a:path>
                <a:path w="333375" h="398779"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</a:path>
                <a:path w="333375" h="398779"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</a:path>
                <a:path w="333375" h="398779"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</a:path>
                <a:path w="333375" h="398779"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</a:path>
                <a:path w="333375" h="398779"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</a:path>
                <a:path w="333375" h="398779"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</a:path>
                <a:path w="333375" h="398779"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</a:path>
                <a:path w="333375" h="398779"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</a:path>
                <a:path w="333375" h="398779"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</a:path>
                <a:path w="333375" h="398779"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</a:path>
                <a:path w="333375" h="398779"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</a:path>
                <a:path w="333375" h="398779"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</a:path>
                <a:path w="333375" h="398779"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</a:path>
                <a:path w="333375" h="398779"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</a:path>
                <a:path w="333375" h="398779"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41950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</a:path>
                <a:path w="243839" h="364489"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</a:path>
                <a:path w="243839" h="364489"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</a:path>
                <a:path w="243839" h="364489"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</a:path>
                <a:path w="243839" h="364489"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</a:path>
                <a:path w="243839" h="364489"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</a:path>
                <a:path w="243839" h="364489"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</a:path>
                <a:path w="243839" h="364489"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</a:path>
                <a:path w="243839" h="364489"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</a:path>
                <a:path w="243839" h="364489"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</a:path>
                <a:path w="243839" h="364489"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</a:path>
                <a:path w="243839" h="364489"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</a:path>
                <a:path w="243839" h="364489"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</a:path>
                <a:path w="243839" h="364489"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</a:path>
                <a:path w="243839" h="364489"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</a:path>
                <a:path w="243839" h="364489"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</a:path>
                <a:path w="243839" h="364489"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</a:path>
                <a:path w="243839" h="364489"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</a:path>
                <a:path w="243839" h="364489"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</a:path>
                <a:path w="243839" h="364489"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</a:path>
                <a:path w="243839" h="364489"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</a:path>
                <a:path w="243839" h="364489"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</a:path>
                <a:path w="243839" h="364489"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</a:path>
                <a:path w="243839" h="364489"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</a:path>
                <a:path w="243839" h="364489"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</a:path>
                <a:path w="243839" h="364489"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</a:path>
                <a:path w="243839" h="364489"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</a:path>
                <a:path w="243839" h="364489"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</a:path>
                <a:path w="243839" h="364489"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</a:path>
                <a:path w="243839" h="364489"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</a:path>
                <a:path w="243839" h="364489"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</a:path>
                <a:path w="243839" h="364489"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</a:path>
                <a:path w="243839" h="364489"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</a:path>
                <a:path w="243839" h="364489"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</a:path>
                <a:path w="243839" h="364489"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</a:path>
                <a:path w="243839" h="364489"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</a:path>
                <a:path w="243839" h="364489"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</a:path>
                <a:path w="243839" h="364489"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</a:path>
                <a:path w="243839" h="364489"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134371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</a:path>
                <a:path w="335280" h="344170"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</a:path>
                <a:path w="335280" h="344170"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</a:path>
                <a:path w="335280" h="344170"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</a:path>
                <a:path w="335280" h="344170"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</a:path>
                <a:path w="335280" h="344170"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</a:path>
                <a:path w="335280" h="344170"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</a:path>
                <a:path w="335280" h="344170"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</a:path>
                <a:path w="335280" h="344170"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</a:path>
                <a:path w="335280" h="344170"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</a:path>
                <a:path w="335280" h="344170"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</a:path>
                <a:path w="335280" h="344170"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</a:path>
                <a:path w="335280" h="344170"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</a:path>
                <a:path w="335280" h="344170"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</a:path>
                <a:path w="335280" h="344170"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</a:path>
                <a:path w="335280" h="344170"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</a:path>
                <a:path w="335280" h="344170"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</a:path>
                <a:path w="335280" h="344170"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</a:path>
                <a:path w="335280" h="344170"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</a:path>
                <a:path w="335280" h="344170"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</a:path>
                <a:path w="335280" h="344170"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</a:path>
                <a:path w="335280" h="344170"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</a:path>
                <a:path w="335280" h="344170"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</a:path>
                <a:path w="335280" h="344170"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</a:path>
                <a:path w="335280" h="344170"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</a:path>
                <a:path w="335280" h="344170"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</a:path>
                <a:path w="335280" h="344170"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</a:path>
                <a:path w="335280" h="344170"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</a:path>
                <a:path w="335280" h="344170"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</a:path>
                <a:path w="335280" h="344170"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</a:path>
                <a:path w="335280" h="344170"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</a:path>
                <a:path w="335280" h="344170"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</a:path>
                <a:path w="335280" h="344170"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</a:path>
                <a:path w="335280" h="344170"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</a:path>
                <a:path w="335280" h="344170"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</a:path>
                <a:path w="335280" h="344170"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</a:path>
                <a:path w="335280" h="344170"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</a:path>
                <a:path w="335280" h="344170"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</a:path>
                <a:path w="335280" h="344170"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</a:path>
                <a:path w="335280" h="344170"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</a:path>
                <a:path w="335280" h="344170"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</a:path>
                <a:path w="335280" h="344170"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</a:path>
                <a:path w="335280" h="344170"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</a:path>
                <a:path w="335280" h="344170"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</a:path>
                <a:path w="335280" h="344170"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</a:path>
                <a:path w="335280" h="344170"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</a:path>
                <a:path w="335280" h="344170"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</a:path>
                <a:path w="335280" h="344170"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</a:path>
                <a:path w="335280" h="344170"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</a:path>
                <a:path w="335280" h="344170"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</a:path>
                <a:path w="335280" h="344170"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</a:path>
                <a:path w="335280" h="344170"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</a:path>
                <a:path w="335280" h="344170"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</a:path>
                <a:path w="335280" h="344170"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</a:path>
                <a:path w="335280" h="344170"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</a:path>
                <a:path w="335280" h="344170"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</a:path>
                <a:path w="335280" h="344170"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</a:path>
                <a:path w="335280" h="344170"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</a:path>
                <a:path w="335280" h="344170"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</a:path>
                <a:path w="335280" h="344170"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</a:path>
                <a:path w="335280" h="344170"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</a:path>
                <a:path w="335280" h="344170"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</a:path>
                <a:path w="335280" h="344170"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</a:path>
                <a:path w="335280" h="344170"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</a:path>
                <a:path w="335280" h="344170"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</a:path>
                <a:path w="335280" h="344170"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</a:path>
                <a:path w="335280" h="344170"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</a:path>
                <a:path w="335280" h="344170"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</a:path>
                <a:path w="335280" h="344170"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</a:path>
                <a:path w="335280" h="344170"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</a:path>
                <a:path w="335280" h="344170"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</a:path>
                <a:path w="335280" h="344170"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</a:path>
                <a:path w="335280" h="344170"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</a:path>
                <a:path w="335280" h="344170"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</a:path>
                <a:path w="335280" h="344170"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</a:path>
                <a:path w="335280" h="344170"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</a:path>
                <a:path w="335280" h="344170"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</a:path>
                <a:path w="335280" h="344170"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</a:path>
                <a:path w="335280" h="344170"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</a:path>
                <a:path w="335280" h="344170"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</a:path>
                <a:path w="335280" h="344170"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</a:path>
                <a:path w="335280" h="344170"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</a:path>
                <a:path w="335280" h="344170"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</a:path>
                <a:path w="335280" h="344170"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</a:path>
                <a:path w="335280" h="344170"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</a:path>
                <a:path w="335280" h="344170"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</a:path>
                <a:path w="335280" h="344170"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</a:path>
                <a:path w="335280" h="344170"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</a:path>
                <a:path w="335280" h="344170">
                  <a:moveTo>
                    <a:pt x="132229" y="40606"/>
                  </a:moveTo>
                  <a:close/>
                </a:path>
                <a:path w="335280" h="344170"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</a:path>
                <a:path w="335280" h="344170"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</a:path>
                <a:path w="335280" h="344170"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</a:path>
                <a:path w="335280" h="344170"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</a:path>
                <a:path w="335280" h="344170"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</a:path>
                <a:path w="335280" h="344170"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</a:path>
                <a:path w="335280" h="344170"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</a:path>
                <a:path w="335280" h="344170"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5440" y="3155136"/>
              <a:ext cx="92321" cy="1210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2432062" y="3551368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35360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35402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33936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10591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12708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42141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91848" y="3590587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</a:path>
                <a:path w="22225" h="21589"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</a:path>
                <a:path w="22225" h="21589"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</a:path>
                <a:path w="22225" h="21589"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</a:path>
                <a:path w="22225" h="21589"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0028" y="3024693"/>
              <a:ext cx="184007" cy="216401"/>
            </a:xfrm>
            <a:prstGeom prst="rect">
              <a:avLst/>
            </a:prstGeom>
          </p:spPr>
        </p:pic>
      </p:grpSp>
      <p:sp>
        <p:nvSpPr>
          <p:cNvPr id="340" name="object 340"/>
          <p:cNvSpPr/>
          <p:nvPr/>
        </p:nvSpPr>
        <p:spPr>
          <a:xfrm>
            <a:off x="2240710" y="7071522"/>
            <a:ext cx="1068705" cy="151765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</a:path>
              <a:path w="1068704" h="151765"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</a:path>
              <a:path w="1068704" h="151765"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</a:path>
              <a:path w="1068704" h="151765"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</a:path>
              <a:path w="1068704" h="151765"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</a:path>
              <a:path w="1068704" h="151765"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</a:path>
              <a:path w="1068704" h="151765"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</a:path>
              <a:path w="1068704" h="151765"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</a:path>
              <a:path w="1068704" h="151765"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</a:path>
              <a:path w="1068704" h="151765"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</a:path>
              <a:path w="1068704" h="151765"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</a:path>
              <a:path w="1068704" h="151765"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</a:path>
              <a:path w="1068704" h="151765"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</a:path>
              <a:path w="1068704" h="151765"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</a:path>
              <a:path w="1068704" h="151765"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</a:path>
              <a:path w="1068704" h="151765"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</a:path>
              <a:path w="1068704" h="151765"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</a:path>
              <a:path w="1068704" h="151765"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</a:path>
              <a:path w="1068704" h="151765"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</a:path>
              <a:path w="1068704" h="151765"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</a:path>
              <a:path w="1068704" h="151765"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</a:path>
              <a:path w="1068704" h="151765"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</a:path>
              <a:path w="1068704" h="151765"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</a:path>
              <a:path w="1068704" h="151765"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0710" y="7291623"/>
            <a:ext cx="834390" cy="125095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</a:path>
              <a:path w="834389" h="125095"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</a:path>
              <a:path w="834389" h="125095"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</a:path>
              <a:path w="834389" h="125095"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</a:path>
              <a:path w="834389" h="125095"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</a:path>
              <a:path w="834389" h="125095"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</a:path>
              <a:path w="834389" h="125095"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</a:path>
              <a:path w="834389" h="125095"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</a:path>
              <a:path w="834389" h="125095"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</a:path>
              <a:path w="834389" h="125095"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</a:path>
              <a:path w="834389" h="125095"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</a:path>
              <a:path w="834389" h="125095"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</a:path>
              <a:path w="834389" h="125095"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</a:path>
              <a:path w="834389" h="125095"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</a:path>
              <a:path w="834389" h="125095"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</a:path>
              <a:path w="834389" h="125095"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</a:path>
              <a:path w="834389" h="125095"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</a:path>
              <a:path w="834389" h="125095"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</a:path>
              <a:path w="834389" h="125095"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</a:path>
              <a:path w="834389" h="125095"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</a:path>
              <a:path w="834389" h="125095"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</a:path>
              <a:path w="834389" h="125095"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40880" y="7511716"/>
            <a:ext cx="1423035" cy="151765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</a:path>
              <a:path w="1423035" h="151765"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</a:path>
              <a:path w="1423035" h="151765"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</a:path>
              <a:path w="1423035" h="151765"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</a:path>
              <a:path w="1423035" h="151765"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</a:path>
              <a:path w="1423035" h="151765"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</a:path>
              <a:path w="1423035" h="151765"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</a:path>
              <a:path w="1423035" h="151765"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</a:path>
              <a:path w="1423035" h="151765"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</a:path>
              <a:path w="1423035" h="151765"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</a:path>
              <a:path w="1423035" h="151765"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</a:path>
              <a:path w="1423035" h="151765"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</a:path>
              <a:path w="1423035" h="151765"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</a:path>
              <a:path w="1423035" h="151765"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</a:path>
              <a:path w="1423035" h="151765"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</a:path>
              <a:path w="1423035" h="151765"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</a:path>
              <a:path w="1423035" h="151765"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</a:path>
              <a:path w="1423035" h="151765"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</a:path>
              <a:path w="1423035" h="151765"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</a:path>
              <a:path w="1423035" h="151765"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</a:path>
              <a:path w="1423035" h="151765"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</a:path>
              <a:path w="1423035" h="151765"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</a:path>
              <a:path w="1423035" h="151765"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</a:path>
              <a:path w="1423035" h="151765"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</a:path>
              <a:path w="1423035" h="151765"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</a:path>
              <a:path w="1423035" h="151765"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</a:path>
              <a:path w="1423035" h="151765"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</a:path>
              <a:path w="1423035" h="151765"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</a:path>
              <a:path w="1423035" h="151765"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58691" y="706413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</a:path>
              <a:path w="580389" h="580390"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</a:path>
              <a:path w="580389" h="580390"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</a:path>
              <a:path w="580389" h="580390"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4227" y="2301017"/>
            <a:ext cx="974725" cy="309245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</a:path>
              <a:path w="974725" h="309244"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</a:path>
              <a:path w="974725" h="309244"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</a:path>
              <a:path w="974725" h="309244"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</a:path>
              <a:path w="974725" h="309244"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56" y="1930289"/>
            <a:ext cx="933450" cy="30861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</a:path>
              <a:path w="933450" h="308610"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</a:path>
              <a:path w="933450" h="308610"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</a:path>
              <a:path w="933450" h="308610"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</a:path>
              <a:path w="933450" h="308610"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</a:path>
              <a:path w="933450" h="308610"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</a:path>
              <a:path w="933450" h="308610"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</a:path>
              <a:path w="933450" h="308610"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</a:path>
              <a:path w="933450" h="308610"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</a:path>
              <a:path w="933450" h="308610"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</a:path>
              <a:path w="933450" h="308610"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</a:path>
              <a:path w="933450" h="308610"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2604" y="5571798"/>
            <a:ext cx="2057042" cy="98480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90446" y="9592388"/>
            <a:ext cx="841356" cy="122378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87554" y="8292041"/>
            <a:ext cx="1047135" cy="880334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DA92CDE6-D241-554C-9A6A-948D3B2AF384}"/>
              </a:ext>
            </a:extLst>
          </p:cNvPr>
          <p:cNvSpPr txBox="1"/>
          <p:nvPr/>
        </p:nvSpPr>
        <p:spPr>
          <a:xfrm>
            <a:off x="4433051" y="3224812"/>
            <a:ext cx="1005102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25550">
              <a:lnSpc>
                <a:spcPct val="1045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Министерство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инвестиций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развития Свердловской</a:t>
            </a:r>
            <a:r>
              <a:rPr lang="ru-RU" sz="18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xmlns="" id="{C27923AD-6F38-1343-8510-4F6A6C30F7F0}"/>
              </a:ext>
            </a:extLst>
          </p:cNvPr>
          <p:cNvSpPr txBox="1"/>
          <p:nvPr/>
        </p:nvSpPr>
        <p:spPr>
          <a:xfrm>
            <a:off x="4512427" y="4421246"/>
            <a:ext cx="6257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9090">
              <a:lnSpc>
                <a:spcPct val="1046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АНО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«Агентство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привлечению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инвестиций Свердловской</a:t>
            </a:r>
            <a:r>
              <a:rPr lang="ru-RU" sz="18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области»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137116B8-8196-1E4F-9713-5140B9018A4F}"/>
              </a:ext>
            </a:extLst>
          </p:cNvPr>
          <p:cNvSpPr txBox="1"/>
          <p:nvPr/>
        </p:nvSpPr>
        <p:spPr>
          <a:xfrm>
            <a:off x="4595220" y="7126304"/>
            <a:ext cx="5754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АО</a:t>
            </a:r>
            <a:r>
              <a:rPr lang="ru-RU" sz="1800" b="1" spc="-3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«Корпорация</a:t>
            </a:r>
            <a:r>
              <a:rPr lang="ru-RU" sz="1800" b="1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развития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Среднего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Урала»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7088" y="3012685"/>
          <a:ext cx="10847070" cy="7188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66:29:2901004:302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Тугулымский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р-н в 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III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IV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полях полевого севооборота, возле трассы между населенными пунктами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д.Пилигримова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п.Луговской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5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58800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28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сельскохозяйственного назначения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60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сельскохозяйственного использования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Имеется техническая возможность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подключения к сетям электроснабжения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Берсенева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Татьяна Ивановна – начальник отдела имущественных и земельных отношений администрации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городского округа, тел 8(34367) 2-23-41  </a:t>
                      </a:r>
                      <a:r>
                        <a:rPr lang="en-US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admTugulym@yandex.ru</a:t>
                      </a:r>
                      <a:endParaRPr lang="en-US" sz="1950" dirty="0" smtClean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350075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B15A1F6D-FE7E-C449-B770-9848128902B7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9451" y="2835275"/>
            <a:ext cx="77723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7088" y="3012685"/>
          <a:ext cx="10847070" cy="7188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66:29:2901004:288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Тугулымский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р-н в 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III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IV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полях полевого севооборота, возле трассы между населенными пунктами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д.Пилигримова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п.Луговской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5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58700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28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сельскохозяйственного назначения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60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сельскохозяйственного использования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Имеется техническая возможность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подключения к сетям электроснабжения</a:t>
                      </a:r>
                      <a:endParaRPr lang="ru-RU" sz="1950" dirty="0" smtClean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Берсенева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Татьяна Ивановна – начальник отдела имущественных и земельных отношений администрации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городского округа, тел 8(34367) 2-23-41  </a:t>
                      </a:r>
                      <a:r>
                        <a:rPr lang="en-US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admTugulym@yandex.ru</a:t>
                      </a:r>
                      <a:endParaRPr lang="en-US" sz="1950" dirty="0" smtClean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350075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Земельный участок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B15A1F6D-FE7E-C449-B770-9848128902B7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9450" y="2759074"/>
            <a:ext cx="77724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7088" y="3012685"/>
          <a:ext cx="10847070" cy="7188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66:29:2901004:303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Тугулымский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р-н в 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III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IV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полях полевого севооборота, возле трассы между населенными пунктами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д.Пилигримова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п.Луговской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5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58800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28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сельскохозяйственного назначения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60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сельскохозяйственного использования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Имеется техническая возможность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подключения к сетям электроснабжения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Берсенева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Татьяна Ивановна – начальник отдела имущественных и земельных отношений администрации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городского округа, тел 8(34367) 2-23-41  </a:t>
                      </a:r>
                      <a:r>
                        <a:rPr lang="en-US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admTugulym@yandex.ru</a:t>
                      </a:r>
                      <a:endParaRPr lang="en-US" sz="1950" dirty="0" smtClean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3500754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Земельный участок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B15A1F6D-FE7E-C449-B770-9848128902B7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9451" y="2835275"/>
            <a:ext cx="7772399" cy="462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7088" y="3012685"/>
          <a:ext cx="10847070" cy="654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Arial"/>
                        </a:rPr>
                        <a:t>Наименование площадки</a:t>
                      </a:r>
                      <a:endParaRPr lang="ru-RU" sz="1950" spc="-10" baseline="0" dirty="0">
                        <a:solidFill>
                          <a:srgbClr val="57575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Arial"/>
                        </a:rPr>
                        <a:t>Нежилое здание (школа) в д.Щелконогова, ул.Школьная, д. 3</a:t>
                      </a:r>
                      <a:endParaRPr lang="ru-RU" sz="1950" spc="-10" baseline="0" dirty="0">
                        <a:solidFill>
                          <a:srgbClr val="57575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здание </a:t>
                      </a:r>
                    </a:p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Arial"/>
                        </a:rPr>
                        <a:t>Земельный участок </a:t>
                      </a:r>
                    </a:p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Arial"/>
                        </a:rPr>
                        <a:t>Кадастровый номер 66:29:0801001:237</a:t>
                      </a: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</a:t>
                      </a:r>
                      <a:r>
                        <a:rPr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5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747,6 (здание)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7397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(земельный участок)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 подключение (присоединение) к сетям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-,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-, теплоснабжения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и водоотведения имеется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Берсенева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Татьяна Ивановна – начальник отдела имущественных и земельных отношений администрации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городского округа, тел 8(34367) 2-23-41  </a:t>
                      </a:r>
                      <a:r>
                        <a:rPr lang="en-US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admTugulym@yandex.ru</a:t>
                      </a:r>
                      <a:endParaRPr lang="en-US" sz="1950" dirty="0" smtClean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9451" y="2835276"/>
            <a:ext cx="7772399" cy="468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7088" y="3012685"/>
          <a:ext cx="10847070" cy="6652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здание (школа) в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пгт.Тугулым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ул.Федюнинского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43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здание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Земельный участок 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 номер 66:29:2201011:90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163,1 (здание)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1000 (земельный участок)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 подключение (присоединение) к сетям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-,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-,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-, теплоснабжения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и водоотведения имеется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Берсенева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Татьяна Ивановна – начальник отдела имущественных и земельных отношений администрации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Тугулымского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городского округа, тел 8(34367) 2-23-41  </a:t>
                      </a:r>
                      <a:r>
                        <a:rPr lang="en-US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admTugulym@yandex.ru</a:t>
                      </a:r>
                      <a:endParaRPr lang="en-US" sz="1950" dirty="0" smtClean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Инвестиционная площадка</a:t>
            </a:r>
            <a:r>
              <a:rPr sz="2300" b="1" spc="-7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0" y="2835275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055" y="4872511"/>
            <a:ext cx="19333210" cy="643636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18" y="758121"/>
            <a:ext cx="1669537" cy="1342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6529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169" y="1180381"/>
            <a:ext cx="2163681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err="1" smtClean="0">
                <a:solidFill>
                  <a:srgbClr val="FFFFFF"/>
                </a:solidFill>
                <a:latin typeface="Arial"/>
                <a:cs typeface="Arial"/>
              </a:rPr>
              <a:t>Тугулымский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 городской округ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526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33650" y="9083675"/>
            <a:ext cx="4870450" cy="14907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chemeClr val="bg1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err="1" smtClean="0">
                <a:solidFill>
                  <a:schemeClr val="bg1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chemeClr val="bg1"/>
                </a:solidFill>
                <a:latin typeface="Arial"/>
                <a:cs typeface="Arial"/>
              </a:rPr>
              <a:t>. Тугулым, пл. 50 лет Октября, 1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chemeClr val="bg1"/>
                </a:solidFill>
                <a:latin typeface="Arial"/>
                <a:cs typeface="Arial"/>
              </a:rPr>
              <a:t>телефон: 8(34367)2-23-16</a:t>
            </a:r>
            <a:endParaRPr lang="ru-RU" sz="195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lang="ru-RU" sz="1950" dirty="0" smtClean="0">
                <a:solidFill>
                  <a:schemeClr val="bg1"/>
                </a:solidFill>
                <a:latin typeface="Arial"/>
                <a:cs typeface="Arial"/>
              </a:rPr>
              <a:t>электронная </a:t>
            </a:r>
            <a:r>
              <a:rPr lang="ru-RU" sz="1950" spc="-10" dirty="0" smtClean="0">
                <a:solidFill>
                  <a:schemeClr val="bg1"/>
                </a:solidFill>
                <a:latin typeface="Arial"/>
                <a:cs typeface="Arial"/>
              </a:rPr>
              <a:t>почта: </a:t>
            </a:r>
            <a:r>
              <a:rPr lang="ru-RU" sz="1950" dirty="0" err="1" smtClean="0">
                <a:solidFill>
                  <a:schemeClr val="bg1"/>
                </a:solidFill>
                <a:latin typeface="Arial"/>
                <a:cs typeface="Arial"/>
              </a:rPr>
              <a:t>admTugulym@yandex.ru</a:t>
            </a:r>
            <a:endParaRPr lang="ru-RU" sz="19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5566" y="8686192"/>
            <a:ext cx="6519084" cy="138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ТУГУЛЫМСКИЙ ГОРОДСКОЙ ОКРУГ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2" name="Picture 2" descr="Тугулымский городской округ Официальный сай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6969" y="552963"/>
            <a:ext cx="1066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3900" y="2454275"/>
            <a:ext cx="541020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6"/>
          <p:cNvSpPr txBox="1"/>
          <p:nvPr/>
        </p:nvSpPr>
        <p:spPr>
          <a:xfrm>
            <a:off x="1047088" y="0"/>
            <a:ext cx="5696585" cy="1968500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996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8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996315" marR="1200150">
              <a:lnSpc>
                <a:spcPct val="105700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ИНВЕСТИЦИОННЫЙ УПОЛНОМОЧЕННЫЙ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</a:t>
            </a:r>
            <a:r>
              <a:rPr sz="1950" spc="55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1850" y="2759075"/>
            <a:ext cx="44386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лава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Тугулымского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51850" y="1387475"/>
            <a:ext cx="54825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>
                <a:solidFill>
                  <a:srgbClr val="575757"/>
                </a:solidFill>
              </a:rPr>
              <a:t>Черепанов Николай Дмитриевич</a:t>
            </a:r>
            <a:endParaRPr sz="2800" dirty="0"/>
          </a:p>
        </p:txBody>
      </p:sp>
      <p:sp>
        <p:nvSpPr>
          <p:cNvPr id="21" name="object 21"/>
          <p:cNvSpPr/>
          <p:nvPr/>
        </p:nvSpPr>
        <p:spPr>
          <a:xfrm>
            <a:off x="2662509" y="3647866"/>
            <a:ext cx="408305" cy="390525"/>
          </a:xfrm>
          <a:custGeom>
            <a:avLst/>
            <a:gdLst/>
            <a:ahLst/>
            <a:cxnLst/>
            <a:rect l="l" t="t" r="r" b="b"/>
            <a:pathLst>
              <a:path w="408305" h="390525">
                <a:moveTo>
                  <a:pt x="408270" y="0"/>
                </a:moveTo>
                <a:lnTo>
                  <a:pt x="0" y="0"/>
                </a:lnTo>
                <a:lnTo>
                  <a:pt x="0" y="390427"/>
                </a:lnTo>
              </a:path>
            </a:pathLst>
          </a:custGeom>
          <a:ln w="47694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1906" y="6203358"/>
            <a:ext cx="408305" cy="390525"/>
          </a:xfrm>
          <a:custGeom>
            <a:avLst/>
            <a:gdLst/>
            <a:ahLst/>
            <a:cxnLst/>
            <a:rect l="l" t="t" r="r" b="b"/>
            <a:pathLst>
              <a:path w="408304" h="390525">
                <a:moveTo>
                  <a:pt x="0" y="390427"/>
                </a:moveTo>
                <a:lnTo>
                  <a:pt x="408270" y="390427"/>
                </a:lnTo>
                <a:lnTo>
                  <a:pt x="408270" y="0"/>
                </a:lnTo>
              </a:path>
            </a:pathLst>
          </a:custGeom>
          <a:ln w="47694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52484" y="4345016"/>
            <a:ext cx="4471366" cy="150425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 50 лет Октября, 1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8(34367)2-23-16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э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лектронная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575757"/>
                </a:solidFill>
                <a:latin typeface="Arial"/>
                <a:cs typeface="Arial"/>
              </a:rPr>
              <a:t>admTugulym@yandex.ru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19999" y="8577455"/>
            <a:ext cx="72644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2300" b="1" spc="-1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комитет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19999" y="9094012"/>
            <a:ext cx="48361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Столкнулись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проблемой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или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нарушены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сроки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проведения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процедур?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65211" y="10581464"/>
            <a:ext cx="2277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investor@egov66.ru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259385" y="8753660"/>
            <a:ext cx="7806055" cy="2256790"/>
            <a:chOff x="9259385" y="8753660"/>
            <a:chExt cx="7806055" cy="2256790"/>
          </a:xfrm>
        </p:grpSpPr>
        <p:sp>
          <p:nvSpPr>
            <p:cNvPr id="28" name="object 28"/>
            <p:cNvSpPr/>
            <p:nvPr/>
          </p:nvSpPr>
          <p:spPr>
            <a:xfrm>
              <a:off x="9259380" y="10548715"/>
              <a:ext cx="7806055" cy="461645"/>
            </a:xfrm>
            <a:custGeom>
              <a:avLst/>
              <a:gdLst/>
              <a:ahLst/>
              <a:cxnLst/>
              <a:rect l="l" t="t" r="r" b="b"/>
              <a:pathLst>
                <a:path w="7806055" h="461645">
                  <a:moveTo>
                    <a:pt x="212102" y="133946"/>
                  </a:moveTo>
                  <a:lnTo>
                    <a:pt x="169303" y="91033"/>
                  </a:lnTo>
                  <a:lnTo>
                    <a:pt x="161721" y="91033"/>
                  </a:lnTo>
                  <a:lnTo>
                    <a:pt x="152349" y="100380"/>
                  </a:lnTo>
                  <a:lnTo>
                    <a:pt x="152336" y="107962"/>
                  </a:lnTo>
                  <a:lnTo>
                    <a:pt x="190461" y="146189"/>
                  </a:lnTo>
                  <a:lnTo>
                    <a:pt x="195135" y="150876"/>
                  </a:lnTo>
                  <a:lnTo>
                    <a:pt x="202704" y="150888"/>
                  </a:lnTo>
                  <a:lnTo>
                    <a:pt x="212090" y="141541"/>
                  </a:lnTo>
                  <a:lnTo>
                    <a:pt x="212102" y="133946"/>
                  </a:lnTo>
                  <a:close/>
                </a:path>
                <a:path w="7806055" h="461645">
                  <a:moveTo>
                    <a:pt x="266458" y="203923"/>
                  </a:moveTo>
                  <a:lnTo>
                    <a:pt x="263271" y="198348"/>
                  </a:lnTo>
                  <a:lnTo>
                    <a:pt x="257695" y="195160"/>
                  </a:lnTo>
                  <a:lnTo>
                    <a:pt x="250850" y="195503"/>
                  </a:lnTo>
                  <a:lnTo>
                    <a:pt x="235280" y="200964"/>
                  </a:lnTo>
                  <a:lnTo>
                    <a:pt x="235280" y="226352"/>
                  </a:lnTo>
                  <a:lnTo>
                    <a:pt x="176644" y="393903"/>
                  </a:lnTo>
                  <a:lnTo>
                    <a:pt x="173685" y="388912"/>
                  </a:lnTo>
                  <a:lnTo>
                    <a:pt x="154622" y="356679"/>
                  </a:lnTo>
                  <a:lnTo>
                    <a:pt x="145351" y="355511"/>
                  </a:lnTo>
                  <a:lnTo>
                    <a:pt x="69303" y="431546"/>
                  </a:lnTo>
                  <a:lnTo>
                    <a:pt x="30086" y="392328"/>
                  </a:lnTo>
                  <a:lnTo>
                    <a:pt x="106121" y="316280"/>
                  </a:lnTo>
                  <a:lnTo>
                    <a:pt x="104965" y="307009"/>
                  </a:lnTo>
                  <a:lnTo>
                    <a:pt x="67729" y="284988"/>
                  </a:lnTo>
                  <a:lnTo>
                    <a:pt x="235280" y="226352"/>
                  </a:lnTo>
                  <a:lnTo>
                    <a:pt x="235280" y="200964"/>
                  </a:lnTo>
                  <a:lnTo>
                    <a:pt x="35509" y="270865"/>
                  </a:lnTo>
                  <a:lnTo>
                    <a:pt x="29895" y="274942"/>
                  </a:lnTo>
                  <a:lnTo>
                    <a:pt x="27559" y="281000"/>
                  </a:lnTo>
                  <a:lnTo>
                    <a:pt x="28651" y="287413"/>
                  </a:lnTo>
                  <a:lnTo>
                    <a:pt x="33362" y="292506"/>
                  </a:lnTo>
                  <a:lnTo>
                    <a:pt x="72732" y="315785"/>
                  </a:lnTo>
                  <a:lnTo>
                    <a:pt x="0" y="388531"/>
                  </a:lnTo>
                  <a:lnTo>
                    <a:pt x="0" y="396125"/>
                  </a:lnTo>
                  <a:lnTo>
                    <a:pt x="65519" y="461645"/>
                  </a:lnTo>
                  <a:lnTo>
                    <a:pt x="73101" y="461645"/>
                  </a:lnTo>
                  <a:lnTo>
                    <a:pt x="103200" y="431546"/>
                  </a:lnTo>
                  <a:lnTo>
                    <a:pt x="145834" y="388912"/>
                  </a:lnTo>
                  <a:lnTo>
                    <a:pt x="169125" y="428282"/>
                  </a:lnTo>
                  <a:lnTo>
                    <a:pt x="174218" y="432993"/>
                  </a:lnTo>
                  <a:lnTo>
                    <a:pt x="180619" y="434098"/>
                  </a:lnTo>
                  <a:lnTo>
                    <a:pt x="186690" y="431761"/>
                  </a:lnTo>
                  <a:lnTo>
                    <a:pt x="190754" y="426148"/>
                  </a:lnTo>
                  <a:lnTo>
                    <a:pt x="202044" y="393903"/>
                  </a:lnTo>
                  <a:lnTo>
                    <a:pt x="260667" y="226352"/>
                  </a:lnTo>
                  <a:lnTo>
                    <a:pt x="266115" y="210769"/>
                  </a:lnTo>
                  <a:lnTo>
                    <a:pt x="266458" y="203923"/>
                  </a:lnTo>
                  <a:close/>
                </a:path>
                <a:path w="7806055" h="461645">
                  <a:moveTo>
                    <a:pt x="276136" y="56781"/>
                  </a:moveTo>
                  <a:lnTo>
                    <a:pt x="270764" y="51409"/>
                  </a:lnTo>
                  <a:lnTo>
                    <a:pt x="257530" y="51409"/>
                  </a:lnTo>
                  <a:lnTo>
                    <a:pt x="252158" y="56781"/>
                  </a:lnTo>
                  <a:lnTo>
                    <a:pt x="252158" y="117386"/>
                  </a:lnTo>
                  <a:lnTo>
                    <a:pt x="257530" y="122745"/>
                  </a:lnTo>
                  <a:lnTo>
                    <a:pt x="264147" y="122745"/>
                  </a:lnTo>
                  <a:lnTo>
                    <a:pt x="270764" y="122745"/>
                  </a:lnTo>
                  <a:lnTo>
                    <a:pt x="276136" y="117386"/>
                  </a:lnTo>
                  <a:lnTo>
                    <a:pt x="276136" y="56781"/>
                  </a:lnTo>
                  <a:close/>
                </a:path>
                <a:path w="7806055" h="461645">
                  <a:moveTo>
                    <a:pt x="370370" y="292633"/>
                  </a:moveTo>
                  <a:lnTo>
                    <a:pt x="327571" y="249732"/>
                  </a:lnTo>
                  <a:lnTo>
                    <a:pt x="319976" y="249720"/>
                  </a:lnTo>
                  <a:lnTo>
                    <a:pt x="310603" y="259067"/>
                  </a:lnTo>
                  <a:lnTo>
                    <a:pt x="310591" y="266661"/>
                  </a:lnTo>
                  <a:lnTo>
                    <a:pt x="348716" y="304876"/>
                  </a:lnTo>
                  <a:lnTo>
                    <a:pt x="353390" y="309562"/>
                  </a:lnTo>
                  <a:lnTo>
                    <a:pt x="360984" y="309575"/>
                  </a:lnTo>
                  <a:lnTo>
                    <a:pt x="370357" y="300228"/>
                  </a:lnTo>
                  <a:lnTo>
                    <a:pt x="370370" y="292633"/>
                  </a:lnTo>
                  <a:close/>
                </a:path>
                <a:path w="7806055" h="461645">
                  <a:moveTo>
                    <a:pt x="370611" y="98336"/>
                  </a:moveTo>
                  <a:lnTo>
                    <a:pt x="361264" y="88963"/>
                  </a:lnTo>
                  <a:lnTo>
                    <a:pt x="353669" y="88963"/>
                  </a:lnTo>
                  <a:lnTo>
                    <a:pt x="310781" y="131762"/>
                  </a:lnTo>
                  <a:lnTo>
                    <a:pt x="310769" y="139344"/>
                  </a:lnTo>
                  <a:lnTo>
                    <a:pt x="320116" y="148729"/>
                  </a:lnTo>
                  <a:lnTo>
                    <a:pt x="327710" y="148729"/>
                  </a:lnTo>
                  <a:lnTo>
                    <a:pt x="332384" y="144056"/>
                  </a:lnTo>
                  <a:lnTo>
                    <a:pt x="370611" y="105930"/>
                  </a:lnTo>
                  <a:lnTo>
                    <a:pt x="370611" y="98336"/>
                  </a:lnTo>
                  <a:close/>
                </a:path>
                <a:path w="7806055" h="461645">
                  <a:moveTo>
                    <a:pt x="410222" y="190893"/>
                  </a:moveTo>
                  <a:lnTo>
                    <a:pt x="404863" y="185521"/>
                  </a:lnTo>
                  <a:lnTo>
                    <a:pt x="344258" y="185521"/>
                  </a:lnTo>
                  <a:lnTo>
                    <a:pt x="338899" y="190893"/>
                  </a:lnTo>
                  <a:lnTo>
                    <a:pt x="338899" y="197510"/>
                  </a:lnTo>
                  <a:lnTo>
                    <a:pt x="338899" y="204127"/>
                  </a:lnTo>
                  <a:lnTo>
                    <a:pt x="344258" y="209499"/>
                  </a:lnTo>
                  <a:lnTo>
                    <a:pt x="404863" y="209499"/>
                  </a:lnTo>
                  <a:lnTo>
                    <a:pt x="410222" y="204127"/>
                  </a:lnTo>
                  <a:lnTo>
                    <a:pt x="410222" y="190893"/>
                  </a:lnTo>
                  <a:close/>
                </a:path>
                <a:path w="7806055" h="461645">
                  <a:moveTo>
                    <a:pt x="7607681" y="82537"/>
                  </a:moveTo>
                  <a:lnTo>
                    <a:pt x="7564882" y="39636"/>
                  </a:lnTo>
                  <a:lnTo>
                    <a:pt x="7557300" y="39624"/>
                  </a:lnTo>
                  <a:lnTo>
                    <a:pt x="7547927" y="48971"/>
                  </a:lnTo>
                  <a:lnTo>
                    <a:pt x="7547915" y="56553"/>
                  </a:lnTo>
                  <a:lnTo>
                    <a:pt x="7586040" y="94780"/>
                  </a:lnTo>
                  <a:lnTo>
                    <a:pt x="7590714" y="99466"/>
                  </a:lnTo>
                  <a:lnTo>
                    <a:pt x="7598296" y="99479"/>
                  </a:lnTo>
                  <a:lnTo>
                    <a:pt x="7607668" y="90131"/>
                  </a:lnTo>
                  <a:lnTo>
                    <a:pt x="7607681" y="82537"/>
                  </a:lnTo>
                  <a:close/>
                </a:path>
                <a:path w="7806055" h="461645">
                  <a:moveTo>
                    <a:pt x="7662037" y="152514"/>
                  </a:moveTo>
                  <a:lnTo>
                    <a:pt x="7658849" y="146939"/>
                  </a:lnTo>
                  <a:lnTo>
                    <a:pt x="7653274" y="143751"/>
                  </a:lnTo>
                  <a:lnTo>
                    <a:pt x="7646429" y="144094"/>
                  </a:lnTo>
                  <a:lnTo>
                    <a:pt x="7630858" y="149555"/>
                  </a:lnTo>
                  <a:lnTo>
                    <a:pt x="7630858" y="174942"/>
                  </a:lnTo>
                  <a:lnTo>
                    <a:pt x="7572222" y="342493"/>
                  </a:lnTo>
                  <a:lnTo>
                    <a:pt x="7569263" y="337502"/>
                  </a:lnTo>
                  <a:lnTo>
                    <a:pt x="7550201" y="305269"/>
                  </a:lnTo>
                  <a:lnTo>
                    <a:pt x="7540930" y="304101"/>
                  </a:lnTo>
                  <a:lnTo>
                    <a:pt x="7464882" y="380136"/>
                  </a:lnTo>
                  <a:lnTo>
                    <a:pt x="7425677" y="340931"/>
                  </a:lnTo>
                  <a:lnTo>
                    <a:pt x="7501699" y="264871"/>
                  </a:lnTo>
                  <a:lnTo>
                    <a:pt x="7500544" y="255612"/>
                  </a:lnTo>
                  <a:lnTo>
                    <a:pt x="7463320" y="233578"/>
                  </a:lnTo>
                  <a:lnTo>
                    <a:pt x="7630858" y="174942"/>
                  </a:lnTo>
                  <a:lnTo>
                    <a:pt x="7630858" y="149555"/>
                  </a:lnTo>
                  <a:lnTo>
                    <a:pt x="7431087" y="219468"/>
                  </a:lnTo>
                  <a:lnTo>
                    <a:pt x="7425474" y="223532"/>
                  </a:lnTo>
                  <a:lnTo>
                    <a:pt x="7423137" y="229603"/>
                  </a:lnTo>
                  <a:lnTo>
                    <a:pt x="7424229" y="236004"/>
                  </a:lnTo>
                  <a:lnTo>
                    <a:pt x="7428941" y="241096"/>
                  </a:lnTo>
                  <a:lnTo>
                    <a:pt x="7468311" y="264388"/>
                  </a:lnTo>
                  <a:lnTo>
                    <a:pt x="7395565" y="337121"/>
                  </a:lnTo>
                  <a:lnTo>
                    <a:pt x="7395565" y="344716"/>
                  </a:lnTo>
                  <a:lnTo>
                    <a:pt x="7461097" y="410248"/>
                  </a:lnTo>
                  <a:lnTo>
                    <a:pt x="7468692" y="410248"/>
                  </a:lnTo>
                  <a:lnTo>
                    <a:pt x="7498791" y="380136"/>
                  </a:lnTo>
                  <a:lnTo>
                    <a:pt x="7541412" y="337502"/>
                  </a:lnTo>
                  <a:lnTo>
                    <a:pt x="7564704" y="376872"/>
                  </a:lnTo>
                  <a:lnTo>
                    <a:pt x="7569797" y="381584"/>
                  </a:lnTo>
                  <a:lnTo>
                    <a:pt x="7576198" y="382689"/>
                  </a:lnTo>
                  <a:lnTo>
                    <a:pt x="7582268" y="380352"/>
                  </a:lnTo>
                  <a:lnTo>
                    <a:pt x="7586332" y="374738"/>
                  </a:lnTo>
                  <a:lnTo>
                    <a:pt x="7597622" y="342493"/>
                  </a:lnTo>
                  <a:lnTo>
                    <a:pt x="7656246" y="174942"/>
                  </a:lnTo>
                  <a:lnTo>
                    <a:pt x="7661694" y="159359"/>
                  </a:lnTo>
                  <a:lnTo>
                    <a:pt x="7662037" y="152514"/>
                  </a:lnTo>
                  <a:close/>
                </a:path>
                <a:path w="7806055" h="461645">
                  <a:moveTo>
                    <a:pt x="7671714" y="5372"/>
                  </a:moveTo>
                  <a:lnTo>
                    <a:pt x="7666342" y="0"/>
                  </a:lnTo>
                  <a:lnTo>
                    <a:pt x="7653109" y="0"/>
                  </a:lnTo>
                  <a:lnTo>
                    <a:pt x="7647737" y="5372"/>
                  </a:lnTo>
                  <a:lnTo>
                    <a:pt x="7647737" y="65976"/>
                  </a:lnTo>
                  <a:lnTo>
                    <a:pt x="7653109" y="71348"/>
                  </a:lnTo>
                  <a:lnTo>
                    <a:pt x="7659725" y="71348"/>
                  </a:lnTo>
                  <a:lnTo>
                    <a:pt x="7666342" y="71348"/>
                  </a:lnTo>
                  <a:lnTo>
                    <a:pt x="7671714" y="65976"/>
                  </a:lnTo>
                  <a:lnTo>
                    <a:pt x="7671714" y="5372"/>
                  </a:lnTo>
                  <a:close/>
                </a:path>
                <a:path w="7806055" h="461645">
                  <a:moveTo>
                    <a:pt x="7765948" y="241236"/>
                  </a:moveTo>
                  <a:lnTo>
                    <a:pt x="7723149" y="198323"/>
                  </a:lnTo>
                  <a:lnTo>
                    <a:pt x="7715555" y="198310"/>
                  </a:lnTo>
                  <a:lnTo>
                    <a:pt x="7706182" y="207670"/>
                  </a:lnTo>
                  <a:lnTo>
                    <a:pt x="7706169" y="215252"/>
                  </a:lnTo>
                  <a:lnTo>
                    <a:pt x="7744295" y="253479"/>
                  </a:lnTo>
                  <a:lnTo>
                    <a:pt x="7748968" y="258152"/>
                  </a:lnTo>
                  <a:lnTo>
                    <a:pt x="7756563" y="258178"/>
                  </a:lnTo>
                  <a:lnTo>
                    <a:pt x="7765936" y="248831"/>
                  </a:lnTo>
                  <a:lnTo>
                    <a:pt x="7765948" y="241236"/>
                  </a:lnTo>
                  <a:close/>
                </a:path>
                <a:path w="7806055" h="461645">
                  <a:moveTo>
                    <a:pt x="7766202" y="46939"/>
                  </a:moveTo>
                  <a:lnTo>
                    <a:pt x="7756842" y="37566"/>
                  </a:lnTo>
                  <a:lnTo>
                    <a:pt x="7749260" y="37553"/>
                  </a:lnTo>
                  <a:lnTo>
                    <a:pt x="7706360" y="80352"/>
                  </a:lnTo>
                  <a:lnTo>
                    <a:pt x="7706347" y="87934"/>
                  </a:lnTo>
                  <a:lnTo>
                    <a:pt x="7715694" y="97320"/>
                  </a:lnTo>
                  <a:lnTo>
                    <a:pt x="7723289" y="97320"/>
                  </a:lnTo>
                  <a:lnTo>
                    <a:pt x="7727963" y="92646"/>
                  </a:lnTo>
                  <a:lnTo>
                    <a:pt x="7766190" y="54533"/>
                  </a:lnTo>
                  <a:lnTo>
                    <a:pt x="7766202" y="46939"/>
                  </a:lnTo>
                  <a:close/>
                </a:path>
                <a:path w="7806055" h="461645">
                  <a:moveTo>
                    <a:pt x="7805801" y="139484"/>
                  </a:moveTo>
                  <a:lnTo>
                    <a:pt x="7800441" y="134112"/>
                  </a:lnTo>
                  <a:lnTo>
                    <a:pt x="7739837" y="134112"/>
                  </a:lnTo>
                  <a:lnTo>
                    <a:pt x="7734478" y="139484"/>
                  </a:lnTo>
                  <a:lnTo>
                    <a:pt x="7734478" y="146100"/>
                  </a:lnTo>
                  <a:lnTo>
                    <a:pt x="7734478" y="152717"/>
                  </a:lnTo>
                  <a:lnTo>
                    <a:pt x="7739837" y="158089"/>
                  </a:lnTo>
                  <a:lnTo>
                    <a:pt x="7800441" y="158089"/>
                  </a:lnTo>
                  <a:lnTo>
                    <a:pt x="7805801" y="152717"/>
                  </a:lnTo>
                  <a:lnTo>
                    <a:pt x="7805801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30018" y="8753660"/>
              <a:ext cx="0" cy="225552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19999" y="10589493"/>
            <a:ext cx="76612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приема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обращений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указанным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темам: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2396" y="9093999"/>
            <a:ext cx="60331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Есть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предложения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рассмотрения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на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комитете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области?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742305" y="9093999"/>
            <a:ext cx="5955665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 совет при главе </a:t>
            </a:r>
            <a:r>
              <a:rPr lang="ru-RU" sz="1950" b="1" dirty="0" err="1">
                <a:solidFill>
                  <a:srgbClr val="575757"/>
                </a:solidFill>
                <a:latin typeface="Arial"/>
                <a:cs typeface="Arial"/>
              </a:rPr>
              <a:t>Тугулымского</a:t>
            </a: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 городского округа</a:t>
            </a:r>
            <a:endParaRPr sz="1950" b="1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169048" y="10581451"/>
            <a:ext cx="293505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admTugulym@yandex.ru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0650" y="3673475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0"/>
            <a:ext cx="13256894" cy="11308715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xmlns="" id="{4B39DDFD-87BB-4A4B-B7D0-4249C2BBD269}"/>
              </a:ext>
            </a:extLst>
          </p:cNvPr>
          <p:cNvSpPr txBox="1"/>
          <p:nvPr/>
        </p:nvSpPr>
        <p:spPr>
          <a:xfrm>
            <a:off x="1047088" y="0"/>
            <a:ext cx="6261870" cy="2675732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 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55065" marR="1041400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0"/>
            <a:ext cx="8534400" cy="115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0608" y="3169048"/>
            <a:ext cx="270700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5480" y="8059120"/>
            <a:ext cx="1896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Берёзовский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ГО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8775" y="8945208"/>
            <a:ext cx="16071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46650" y="8817918"/>
            <a:ext cx="3212512" cy="365352"/>
            <a:chOff x="5059113" y="8817918"/>
            <a:chExt cx="3212512" cy="365352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589149" y="630973"/>
            <a:ext cx="26295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Федеральные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и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региональные</a:t>
            </a:r>
            <a:r>
              <a:rPr sz="1950" spc="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дороги: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14650" y="3063875"/>
            <a:ext cx="321754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Ближайшая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железнодорожная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станция: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14650" y="4892675"/>
            <a:ext cx="2715895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природных ресурсах: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14650" y="1311275"/>
            <a:ext cx="2647315" cy="75918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Федеральная дорога М-12 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(«Восток» 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строящаяся скоростная автомобильная дорога Москва - Казань - Екатеринбург – Тюмень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lang="ru-RU" sz="11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14650" y="3902075"/>
            <a:ext cx="3048000" cy="7598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Железнодорожная станция 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Юшала</a:t>
            </a:r>
          </a:p>
          <a:p>
            <a:pPr marL="12700">
              <a:spcBef>
                <a:spcPts val="105"/>
              </a:spcBef>
            </a:pP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Железнодорожная станция </a:t>
            </a:r>
            <a:r>
              <a:rPr lang="ru-RU" sz="1150" dirty="0" err="1" smtClean="0">
                <a:solidFill>
                  <a:srgbClr val="575757"/>
                </a:solidFill>
                <a:latin typeface="Arial"/>
                <a:cs typeface="Arial"/>
              </a:rPr>
              <a:t>Бахметский</a:t>
            </a:r>
            <a:endParaRPr lang="ru-RU" sz="115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Железнодорожная станция 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Тугулым</a:t>
            </a:r>
          </a:p>
          <a:p>
            <a:pPr marL="12700">
              <a:spcBef>
                <a:spcPts val="105"/>
              </a:spcBef>
            </a:pP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Железнодорожная станция </a:t>
            </a:r>
            <a:r>
              <a:rPr lang="ru-RU" sz="1150" dirty="0" err="1" smtClean="0">
                <a:solidFill>
                  <a:srgbClr val="575757"/>
                </a:solidFill>
                <a:latin typeface="Arial"/>
                <a:cs typeface="Arial"/>
              </a:rPr>
              <a:t>Кармак</a:t>
            </a:r>
            <a:endParaRPr lang="ru-RU" sz="115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90850" y="5654675"/>
            <a:ext cx="3352800" cy="32415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228200"/>
              </a:lnSpc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Общая площадь земель - 333251 га</a:t>
            </a:r>
          </a:p>
          <a:p>
            <a:pPr marL="12700" marR="5080" algn="just">
              <a:lnSpc>
                <a:spcPct val="228200"/>
              </a:lnSpc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з них: </a:t>
            </a:r>
          </a:p>
          <a:p>
            <a:pPr marL="12700" marR="5080" algn="just">
              <a:lnSpc>
                <a:spcPct val="228200"/>
              </a:lnSpc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Площадь земель СХН – 138955 га</a:t>
            </a:r>
          </a:p>
          <a:p>
            <a:pPr marL="12700" marR="5080" algn="just">
              <a:lnSpc>
                <a:spcPct val="228200"/>
              </a:lnSpc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Земли лесного фонда – 181666 га</a:t>
            </a:r>
          </a:p>
          <a:p>
            <a:pPr marL="12700" marR="5080" algn="just">
              <a:lnSpc>
                <a:spcPct val="228200"/>
              </a:lnSpc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Имеются месторождения торфа – 7279 га </a:t>
            </a:r>
          </a:p>
          <a:p>
            <a:pPr marL="12700" marR="5080" algn="just">
              <a:lnSpc>
                <a:spcPct val="228200"/>
              </a:lnSpc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Строительный песок</a:t>
            </a:r>
          </a:p>
          <a:p>
            <a:pPr marL="12700" marR="5080" algn="just">
              <a:lnSpc>
                <a:spcPct val="228200"/>
              </a:lnSpc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Кирпичная глина </a:t>
            </a:r>
          </a:p>
          <a:p>
            <a:pPr marL="12700" marR="5080" algn="just">
              <a:lnSpc>
                <a:spcPct val="228200"/>
              </a:lnSpc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Минеральные воды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767050" y="9159875"/>
            <a:ext cx="3163570" cy="1062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Позиция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1950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муниципальном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рейтинге: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49</a:t>
            </a:r>
            <a:r>
              <a:rPr sz="1950" b="1" spc="1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место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76450" y="4968875"/>
            <a:ext cx="534256" cy="534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76450" y="9388475"/>
            <a:ext cx="479127" cy="5553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76450" y="3140075"/>
            <a:ext cx="523984" cy="523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52992" y="607072"/>
            <a:ext cx="613793" cy="6137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450843" y="8960070"/>
            <a:ext cx="245173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Екатеринбурга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sng" dirty="0" smtClean="0">
                <a:solidFill>
                  <a:srgbClr val="575757"/>
                </a:solidFill>
                <a:latin typeface="Arial"/>
                <a:cs typeface="Arial"/>
              </a:rPr>
              <a:t>275 </a:t>
            </a: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3063" y="5573282"/>
            <a:ext cx="151003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Перми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sng" dirty="0">
                <a:solidFill>
                  <a:srgbClr val="575757"/>
                </a:solidFill>
                <a:latin typeface="Arial"/>
                <a:cs typeface="Arial"/>
              </a:rPr>
              <a:t>640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31004" y="10646050"/>
            <a:ext cx="25609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534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Кургана - </a:t>
            </a:r>
            <a:r>
              <a:rPr lang="ru-RU" sz="1950" u="sng" dirty="0">
                <a:solidFill>
                  <a:srgbClr val="575757"/>
                </a:solidFill>
                <a:latin typeface="Arial"/>
                <a:cs typeface="Arial"/>
              </a:rPr>
              <a:t>252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6264" y="7835748"/>
            <a:ext cx="165608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Тюмени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sng" dirty="0">
                <a:solidFill>
                  <a:srgbClr val="575757"/>
                </a:solidFill>
                <a:latin typeface="Arial"/>
                <a:cs typeface="Arial"/>
              </a:rPr>
              <a:t>59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2431" y="10646050"/>
            <a:ext cx="30340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9778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Челябинска - </a:t>
            </a:r>
            <a:r>
              <a:rPr lang="ru-RU" sz="1950" u="sng" dirty="0">
                <a:solidFill>
                  <a:srgbClr val="575757"/>
                </a:solidFill>
                <a:latin typeface="Arial"/>
                <a:cs typeface="Arial"/>
              </a:rPr>
              <a:t>431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6342" y="1523814"/>
            <a:ext cx="28403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Ханты-Мансийска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sng" dirty="0" smtClean="0">
                <a:solidFill>
                  <a:srgbClr val="575757"/>
                </a:solidFill>
                <a:latin typeface="Arial"/>
                <a:cs typeface="Arial"/>
              </a:rPr>
              <a:t>740 </a:t>
            </a: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25571" y="5193767"/>
            <a:ext cx="854075" cy="1671320"/>
            <a:chOff x="13625571" y="5193767"/>
            <a:chExt cx="854075" cy="1671320"/>
          </a:xfrm>
        </p:grpSpPr>
        <p:sp>
          <p:nvSpPr>
            <p:cNvPr id="37" name="object 37"/>
            <p:cNvSpPr/>
            <p:nvPr/>
          </p:nvSpPr>
          <p:spPr>
            <a:xfrm>
              <a:off x="13636042" y="5204238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8274" y="6026454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12">
            <a:extLst>
              <a:ext uri="{FF2B5EF4-FFF2-40B4-BE49-F238E27FC236}">
                <a16:creationId xmlns:a16="http://schemas.microsoft.com/office/drawing/2014/main" xmlns="" id="{7E413EAC-8B25-EA46-A7F7-43FDA080CF14}"/>
              </a:ext>
            </a:extLst>
          </p:cNvPr>
          <p:cNvSpPr/>
          <p:nvPr/>
        </p:nvSpPr>
        <p:spPr>
          <a:xfrm>
            <a:off x="1569809" y="325010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4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4" h="410845"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4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4" h="410845"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9"/>
          <p:cNvSpPr txBox="1"/>
          <p:nvPr/>
        </p:nvSpPr>
        <p:spPr>
          <a:xfrm>
            <a:off x="15614651" y="2149475"/>
            <a:ext cx="2590800" cy="7335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Региональная дорога 65 К-0003390 (Подъезд к д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  <a:r>
              <a:rPr lang="ru-RU" sz="1150" dirty="0" err="1" smtClean="0">
                <a:solidFill>
                  <a:srgbClr val="575757"/>
                </a:solidFill>
                <a:latin typeface="Arial"/>
                <a:cs typeface="Arial"/>
              </a:rPr>
              <a:t>Галашова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от км 262+545 а/</a:t>
            </a:r>
            <a:r>
              <a:rPr lang="ru-RU" sz="1150" dirty="0" err="1">
                <a:solidFill>
                  <a:srgbClr val="575757"/>
                </a:solidFill>
                <a:latin typeface="Arial"/>
                <a:cs typeface="Arial"/>
              </a:rPr>
              <a:t>д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 «Подъезд к п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. Юшала - п. Ертарский»)</a:t>
            </a:r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9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548862" y="6733343"/>
            <a:ext cx="18104387" cy="17780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АО «Объединенная теплоснабжающая компания» 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РТС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930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623650, 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Тугулым, ул.Октябрьская, 6</a:t>
            </a:r>
          </a:p>
          <a:p>
            <a:pPr marL="355600" marR="7722234">
              <a:lnSpc>
                <a:spcPts val="2310"/>
              </a:lnSpc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8(34367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)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2-24-45</a:t>
            </a:r>
          </a:p>
          <a:p>
            <a:pPr marL="355600">
              <a:lnSpc>
                <a:spcPts val="2220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hlinkClick r:id="rId3"/>
              </a:rPr>
              <a:t>secretar@otsk.info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Контактное 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Куроптев Александр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Владимирович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64418" y="8754590"/>
            <a:ext cx="17703032" cy="192745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670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3.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ООО «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Юшалинская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теплоэнергетическая компания»</a:t>
            </a:r>
            <a:endParaRPr sz="2300" dirty="0">
              <a:latin typeface="Arial"/>
              <a:cs typeface="Arial"/>
            </a:endParaRPr>
          </a:p>
          <a:p>
            <a:pPr marL="640080">
              <a:lnSpc>
                <a:spcPts val="2325"/>
              </a:lnSpc>
              <a:spcBef>
                <a:spcPts val="1370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623670, Свердловская область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п. Юшала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, Садовая ул., д.40 </a:t>
            </a:r>
            <a:endParaRPr sz="195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640080">
              <a:lnSpc>
                <a:spcPts val="2310"/>
              </a:lnSpc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8(34367) 4-10-28 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640080">
              <a:lnSpc>
                <a:spcPts val="2310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hlinkClick r:id="rId3"/>
              </a:rPr>
              <a:t>ushalatek09@mail.ru</a:t>
            </a:r>
          </a:p>
          <a:p>
            <a:pPr marL="640080">
              <a:lnSpc>
                <a:spcPts val="2325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Контактное 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0" dirty="0" err="1" smtClean="0">
                <a:solidFill>
                  <a:srgbClr val="575757"/>
                </a:solidFill>
                <a:latin typeface="Arial"/>
                <a:cs typeface="Arial"/>
              </a:rPr>
              <a:t>Бузырев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Владимир Александрович</a:t>
            </a:r>
            <a:endParaRPr lang="ru-RU" sz="1950" spc="-2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93850" y="4511675"/>
            <a:ext cx="17678400" cy="1739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1.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ГУП СО «Газовые сети»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газовый участок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56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623650, 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Тугулым, ул.Красная, 76</a:t>
            </a:r>
          </a:p>
          <a:p>
            <a:pPr marL="355600" marR="7722234">
              <a:lnSpc>
                <a:spcPts val="2310"/>
              </a:lnSpc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8(34367)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2-25-04</a:t>
            </a:r>
          </a:p>
          <a:p>
            <a:pPr marL="355600">
              <a:lnSpc>
                <a:spcPts val="2220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2000" u="sng" dirty="0">
                <a:hlinkClick r:id="rId4"/>
              </a:rPr>
              <a:t>gazseti@gazseti.ru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Попов Петр  Константинович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8250" y="5349875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4450" y="7864475"/>
            <a:ext cx="613792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33D2BFBC-4721-0B45-8E94-984CCB1E2B7A}"/>
              </a:ext>
            </a:extLst>
          </p:cNvPr>
          <p:cNvSpPr/>
          <p:nvPr/>
        </p:nvSpPr>
        <p:spPr>
          <a:xfrm>
            <a:off x="16752835" y="7151233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C58BE84-933B-2246-B7DA-0E02E9635AEC}"/>
              </a:ext>
            </a:extLst>
          </p:cNvPr>
          <p:cNvSpPr/>
          <p:nvPr/>
        </p:nvSpPr>
        <p:spPr>
          <a:xfrm>
            <a:off x="16752835" y="4834535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57651" y="4816475"/>
            <a:ext cx="1066799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90050" y="7788275"/>
            <a:ext cx="613795" cy="6137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57650" y="717867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28250" y="9921875"/>
            <a:ext cx="613795" cy="613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04100" cy="1131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object 67"/>
          <p:cNvSpPr txBox="1"/>
          <p:nvPr/>
        </p:nvSpPr>
        <p:spPr>
          <a:xfrm>
            <a:off x="1548862" y="6733343"/>
            <a:ext cx="18104387" cy="17780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5</a:t>
            </a: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Талицкие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электрические сети филиала ПАО «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Россети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Урал» -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Свердловэнерго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РЭС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930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623650, 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Тугулым, ул.Советская, 69</a:t>
            </a:r>
          </a:p>
          <a:p>
            <a:pPr marL="355600" marR="7722234">
              <a:lnSpc>
                <a:spcPts val="2310"/>
              </a:lnSpc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8(34367)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2-17-44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355600">
              <a:lnSpc>
                <a:spcPts val="2220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hlinkClick r:id="rId3"/>
              </a:rPr>
              <a:t>se@rosseti-ural.ru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Контактное лицо: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Зверовщиков Дмитрий Владимирович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264418" y="8754590"/>
            <a:ext cx="17703032" cy="192745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670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6</a:t>
            </a: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АО «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Облкоммунэнерго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»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РКЭС</a:t>
            </a:r>
            <a:endParaRPr sz="2300" dirty="0">
              <a:latin typeface="Arial"/>
              <a:cs typeface="Arial"/>
            </a:endParaRPr>
          </a:p>
          <a:p>
            <a:pPr marL="640080">
              <a:lnSpc>
                <a:spcPts val="2325"/>
              </a:lnSpc>
              <a:spcBef>
                <a:spcPts val="1370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623650, 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Тугулым, ул.Октябрьская, 6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 </a:t>
            </a:r>
            <a:endParaRPr sz="195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640080">
              <a:lnSpc>
                <a:spcPts val="2310"/>
              </a:lnSpc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8(34367) 2-23-40</a:t>
            </a:r>
            <a:endParaRPr sz="1950" dirty="0">
              <a:latin typeface="Arial"/>
              <a:cs typeface="Arial"/>
            </a:endParaRPr>
          </a:p>
          <a:p>
            <a:pPr marL="640080">
              <a:lnSpc>
                <a:spcPts val="2310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hlinkClick r:id="rId4"/>
              </a:rPr>
              <a:t>secretar@okenergo.su</a:t>
            </a:r>
            <a:r>
              <a:rPr lang="en-US" sz="2000" dirty="0"/>
              <a:t> </a:t>
            </a:r>
            <a:endParaRPr sz="1950" dirty="0">
              <a:latin typeface="Arial"/>
              <a:cs typeface="Arial"/>
            </a:endParaRPr>
          </a:p>
          <a:p>
            <a:pPr marL="640080">
              <a:lnSpc>
                <a:spcPts val="2325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Контактное 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Журавлев Андрей Александрович</a:t>
            </a:r>
            <a:endParaRPr lang="ru-RU" sz="1950" spc="-2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93850" y="4511675"/>
            <a:ext cx="18211800" cy="1739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4. МУП «Управление жилищно-коммунального хозяйства и автомобильного транспорта </a:t>
            </a:r>
            <a:r>
              <a:rPr lang="ru-RU"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Тугулымского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 городского округа»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56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623650, 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Тугулым, ул.Гагарина, 2,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пом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2</a:t>
            </a:r>
          </a:p>
          <a:p>
            <a:pPr marL="355600" marR="7722234">
              <a:lnSpc>
                <a:spcPts val="2310"/>
              </a:lnSpc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8(343) 227-10-60</a:t>
            </a:r>
            <a:endParaRPr lang="ru-RU" sz="1950" spc="-2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355600">
              <a:lnSpc>
                <a:spcPts val="2220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hlinkClick r:id="rId5"/>
              </a:rPr>
              <a:t>ugkhtgo@gmail.ru</a:t>
            </a:r>
          </a:p>
          <a:p>
            <a:pPr marL="355600">
              <a:lnSpc>
                <a:spcPts val="2325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Позднякова Галина Анатольевна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C50BAEDB-A7A4-FB4E-B458-DC985F167237}"/>
              </a:ext>
            </a:extLst>
          </p:cNvPr>
          <p:cNvSpPr/>
          <p:nvPr/>
        </p:nvSpPr>
        <p:spPr>
          <a:xfrm>
            <a:off x="16758562" y="9321517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33D2BFBC-4721-0B45-8E94-984CCB1E2B7A}"/>
              </a:ext>
            </a:extLst>
          </p:cNvPr>
          <p:cNvSpPr/>
          <p:nvPr/>
        </p:nvSpPr>
        <p:spPr>
          <a:xfrm>
            <a:off x="16752835" y="7151233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C58BE84-933B-2246-B7DA-0E02E9635AEC}"/>
              </a:ext>
            </a:extLst>
          </p:cNvPr>
          <p:cNvSpPr/>
          <p:nvPr/>
        </p:nvSpPr>
        <p:spPr>
          <a:xfrm>
            <a:off x="16681450" y="5197475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0650" y="5502275"/>
            <a:ext cx="613795" cy="613795"/>
          </a:xfrm>
          <a:prstGeom prst="rect">
            <a:avLst/>
          </a:prstGeom>
        </p:spPr>
      </p:pic>
      <p:pic>
        <p:nvPicPr>
          <p:cNvPr id="32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95050" y="5426075"/>
            <a:ext cx="613795" cy="6137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681450" y="5191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57651" y="7178675"/>
            <a:ext cx="1082674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99650" y="8016875"/>
            <a:ext cx="613795" cy="613795"/>
          </a:xfrm>
          <a:prstGeom prst="rect">
            <a:avLst/>
          </a:prstGeom>
        </p:spPr>
      </p:pic>
      <p:pic>
        <p:nvPicPr>
          <p:cNvPr id="36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99650" y="10074275"/>
            <a:ext cx="613795" cy="61379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57650" y="9312275"/>
            <a:ext cx="1127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999" y="319128"/>
            <a:ext cx="6777355" cy="846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dirty="0"/>
              <a:t>ИНФОРМАЦИЯ</a:t>
            </a:r>
            <a:r>
              <a:rPr spc="55" dirty="0"/>
              <a:t> </a:t>
            </a:r>
            <a:r>
              <a:rPr dirty="0"/>
              <a:t>О</a:t>
            </a:r>
            <a:r>
              <a:rPr spc="60" dirty="0"/>
              <a:t> </a:t>
            </a:r>
            <a:r>
              <a:rPr dirty="0"/>
              <a:t>ТРУДОВЫХ</a:t>
            </a:r>
            <a:r>
              <a:rPr spc="60" dirty="0"/>
              <a:t> </a:t>
            </a:r>
            <a:r>
              <a:rPr spc="-10" dirty="0"/>
              <a:t>РЕСУРСАХ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739" y="1968046"/>
            <a:ext cx="282765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Экономически</a:t>
            </a:r>
            <a:r>
              <a:rPr sz="1950" spc="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активное население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964" y="1968046"/>
            <a:ext cx="24517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Средняя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заработная плата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2383" y="1968046"/>
            <a:ext cx="338074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ГКУ «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центр занятости населения»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3738" y="3055313"/>
            <a:ext cx="21437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8,7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человек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2023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964" y="3055313"/>
            <a:ext cx="2217286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41,2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рублей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2023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 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42376" y="3026412"/>
            <a:ext cx="4405474" cy="11092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623650, Свердловская область, </a:t>
            </a:r>
            <a:r>
              <a:rPr lang="ru-RU" sz="14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 50 лет Октября, 1 телефон: 8 (34367)2-23-23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ru-RU" sz="1450" dirty="0">
                <a:solidFill>
                  <a:srgbClr val="575757"/>
                </a:solidFill>
                <a:latin typeface="Arial"/>
                <a:cs typeface="Arial"/>
              </a:rPr>
              <a:t>э</a:t>
            </a: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лектронная 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450" u="sng" spc="-10" dirty="0" smtClean="0">
                <a:solidFill>
                  <a:srgbClr val="575757"/>
                </a:solidFill>
                <a:latin typeface="Arial"/>
                <a:cs typeface="Arial"/>
              </a:rPr>
              <a:t>tugulym.cz@egov66.ru</a:t>
            </a:r>
            <a:endParaRPr sz="1450" u="sng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59014" y="4336697"/>
            <a:ext cx="4241236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 smtClean="0">
                <a:solidFill>
                  <a:srgbClr val="575757"/>
                </a:solidFill>
                <a:latin typeface="Arial"/>
                <a:cs typeface="Arial"/>
              </a:rPr>
              <a:t>https://www.szn-ural.ru</a:t>
            </a:r>
            <a:r>
              <a:rPr lang="ru-RU" sz="1450" dirty="0">
                <a:solidFill>
                  <a:srgbClr val="575757"/>
                </a:solidFill>
                <a:latin typeface="Arial"/>
                <a:cs typeface="Arial"/>
              </a:rPr>
              <a:t>/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8581" y="5141785"/>
            <a:ext cx="3674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Образовательные</a:t>
            </a:r>
            <a:r>
              <a:rPr sz="1950" spc="-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32250" y="6340475"/>
            <a:ext cx="4448855" cy="560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ГАПОУ СО «</a:t>
            </a:r>
            <a:r>
              <a:rPr lang="ru-RU" sz="1450" spc="-10" dirty="0" err="1">
                <a:solidFill>
                  <a:srgbClr val="575757"/>
                </a:solidFill>
                <a:latin typeface="Arial"/>
                <a:cs typeface="Arial"/>
              </a:rPr>
              <a:t>Талицкий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 лесотехнический колледж им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. Н.И.Кузнецова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» </a:t>
            </a:r>
            <a:r>
              <a:rPr lang="ru-RU" sz="1450" spc="-10" dirty="0" err="1">
                <a:solidFill>
                  <a:srgbClr val="575757"/>
                </a:solidFill>
                <a:latin typeface="Arial"/>
                <a:cs typeface="Arial"/>
              </a:rPr>
              <a:t>Тугулымский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 филиал</a:t>
            </a:r>
            <a:endParaRPr sz="14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51450" y="7331075"/>
            <a:ext cx="7573121" cy="138435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95"/>
              </a:spcBef>
            </a:pP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Направление 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подготовки / профессия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 smtClean="0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 Мастер по техническому обслуживанию и ремонту машинно-тракторного парка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0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 smtClean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 Коммерция по отраслям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 smtClean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 Повар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4 Мастер сельскохозяйственного производства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47450" y="6416675"/>
            <a:ext cx="2643124" cy="2859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 smtClean="0">
                <a:solidFill>
                  <a:srgbClr val="575757"/>
                </a:solidFill>
                <a:latin typeface="Arial"/>
                <a:cs typeface="Arial"/>
              </a:rPr>
              <a:t>280</a:t>
            </a:r>
            <a:r>
              <a:rPr sz="1450" b="1" spc="2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575757"/>
                </a:solidFill>
                <a:latin typeface="Arial"/>
                <a:cs typeface="Arial"/>
              </a:rPr>
              <a:t>студентов </a:t>
            </a:r>
            <a:r>
              <a:rPr sz="14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450" b="1" dirty="0">
                <a:solidFill>
                  <a:srgbClr val="575757"/>
                </a:solidFill>
                <a:latin typeface="Arial"/>
                <a:cs typeface="Arial"/>
              </a:rPr>
              <a:t>2023</a:t>
            </a:r>
            <a:r>
              <a:rPr sz="1450" b="1" dirty="0">
                <a:solidFill>
                  <a:srgbClr val="575757"/>
                </a:solidFill>
                <a:latin typeface="Arial"/>
                <a:cs typeface="Arial"/>
              </a:rPr>
              <a:t> году)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23050" y="5730875"/>
            <a:ext cx="540194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Среднее</a:t>
            </a:r>
            <a:r>
              <a:rPr sz="1950" b="1" spc="6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специальное</a:t>
            </a:r>
            <a:r>
              <a:rPr sz="1950" b="1" spc="6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учебное </a:t>
            </a:r>
            <a:r>
              <a:rPr lang="ru-RU" sz="1950" b="1" spc="-10" dirty="0" smtClean="0">
                <a:solidFill>
                  <a:srgbClr val="575757"/>
                </a:solidFill>
                <a:latin typeface="Arial"/>
                <a:cs typeface="Arial"/>
              </a:rPr>
              <a:t>заведение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43" name="object 13">
            <a:extLst>
              <a:ext uri="{FF2B5EF4-FFF2-40B4-BE49-F238E27FC236}">
                <a16:creationId xmlns:a16="http://schemas.microsoft.com/office/drawing/2014/main" xmlns="" id="{9D385789-6A0D-0C4F-9073-9F172266C0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060372"/>
            <a:ext cx="534262" cy="534262"/>
          </a:xfrm>
          <a:prstGeom prst="rect">
            <a:avLst/>
          </a:prstGeom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xmlns="" id="{1DC02B7D-0E0E-0C4E-B5B9-5D513B97C2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586" y="2060372"/>
            <a:ext cx="534255" cy="534260"/>
          </a:xfrm>
          <a:prstGeom prst="rect">
            <a:avLst/>
          </a:prstGeom>
        </p:spPr>
      </p:pic>
      <p:pic>
        <p:nvPicPr>
          <p:cNvPr id="45" name="object 11">
            <a:extLst>
              <a:ext uri="{FF2B5EF4-FFF2-40B4-BE49-F238E27FC236}">
                <a16:creationId xmlns:a16="http://schemas.microsoft.com/office/drawing/2014/main" xmlns="" id="{C530D3B9-F6C1-534B-93C2-F7CDF26514F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9768" y="2060372"/>
            <a:ext cx="534262" cy="534262"/>
          </a:xfrm>
          <a:prstGeom prst="rect">
            <a:avLst/>
          </a:prstGeom>
        </p:spPr>
      </p:pic>
      <p:pic>
        <p:nvPicPr>
          <p:cNvPr id="46" name="object 14">
            <a:extLst>
              <a:ext uri="{FF2B5EF4-FFF2-40B4-BE49-F238E27FC236}">
                <a16:creationId xmlns:a16="http://schemas.microsoft.com/office/drawing/2014/main" xmlns="" id="{5BF4013C-A0CE-264C-8D36-3234B65E0D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4221" y="5209059"/>
            <a:ext cx="534255" cy="534262"/>
          </a:xfrm>
          <a:prstGeom prst="rect">
            <a:avLst/>
          </a:prstGeom>
        </p:spPr>
      </p:pic>
      <p:pic>
        <p:nvPicPr>
          <p:cNvPr id="47" name="object 15">
            <a:extLst>
              <a:ext uri="{FF2B5EF4-FFF2-40B4-BE49-F238E27FC236}">
                <a16:creationId xmlns:a16="http://schemas.microsoft.com/office/drawing/2014/main" xmlns="" id="{AD6EA22C-5348-454E-B814-6429B1D282E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54372" y="4381540"/>
            <a:ext cx="161743" cy="161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555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539750">
              <a:lnSpc>
                <a:spcPct val="105700"/>
              </a:lnSpc>
              <a:spcBef>
                <a:spcPts val="2470"/>
              </a:spcBef>
            </a:pPr>
            <a:r>
              <a:rPr dirty="0"/>
              <a:t>МУНИЦИПАЛЬНЫЕ</a:t>
            </a:r>
            <a:r>
              <a:rPr spc="250" dirty="0"/>
              <a:t> </a:t>
            </a:r>
            <a:r>
              <a:rPr spc="-10" dirty="0"/>
              <a:t>УСЛУГИ </a:t>
            </a:r>
            <a:r>
              <a:rPr dirty="0"/>
              <a:t>ДЛЯ</a:t>
            </a:r>
            <a:r>
              <a:rPr spc="65" dirty="0"/>
              <a:t> </a:t>
            </a:r>
            <a:r>
              <a:rPr spc="-10" dirty="0"/>
              <a:t>ИНВЕСТОРОВ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2075" y="3423859"/>
            <a:ext cx="14197330" cy="10795"/>
            <a:chOff x="2422075" y="3423859"/>
            <a:chExt cx="14197330" cy="10795"/>
          </a:xfrm>
        </p:grpSpPr>
        <p:sp>
          <p:nvSpPr>
            <p:cNvPr id="5" name="object 5"/>
            <p:cNvSpPr/>
            <p:nvPr/>
          </p:nvSpPr>
          <p:spPr>
            <a:xfrm>
              <a:off x="2422075" y="342909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1224" y="342909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2075" y="4481418"/>
            <a:ext cx="14197330" cy="10795"/>
            <a:chOff x="2422075" y="4481418"/>
            <a:chExt cx="14197330" cy="10795"/>
          </a:xfrm>
        </p:grpSpPr>
        <p:sp>
          <p:nvSpPr>
            <p:cNvPr id="8" name="object 8"/>
            <p:cNvSpPr/>
            <p:nvPr/>
          </p:nvSpPr>
          <p:spPr>
            <a:xfrm>
              <a:off x="2422075" y="448665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1224" y="448665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22075" y="5816576"/>
            <a:ext cx="14197330" cy="10795"/>
            <a:chOff x="2422075" y="5816576"/>
            <a:chExt cx="14197330" cy="10795"/>
          </a:xfrm>
        </p:grpSpPr>
        <p:sp>
          <p:nvSpPr>
            <p:cNvPr id="11" name="object 11"/>
            <p:cNvSpPr/>
            <p:nvPr/>
          </p:nvSpPr>
          <p:spPr>
            <a:xfrm>
              <a:off x="2422075" y="5821812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1224" y="5821812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22075" y="7889812"/>
            <a:ext cx="14197330" cy="10795"/>
            <a:chOff x="2422075" y="7889812"/>
            <a:chExt cx="14197330" cy="10795"/>
          </a:xfrm>
        </p:grpSpPr>
        <p:sp>
          <p:nvSpPr>
            <p:cNvPr id="14" name="object 14"/>
            <p:cNvSpPr/>
            <p:nvPr/>
          </p:nvSpPr>
          <p:spPr>
            <a:xfrm>
              <a:off x="2422075" y="7895047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91224" y="7895047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2075" y="8868554"/>
            <a:ext cx="14197330" cy="10795"/>
            <a:chOff x="2422075" y="8868554"/>
            <a:chExt cx="14197330" cy="10795"/>
          </a:xfrm>
        </p:grpSpPr>
        <p:sp>
          <p:nvSpPr>
            <p:cNvPr id="17" name="object 17"/>
            <p:cNvSpPr/>
            <p:nvPr/>
          </p:nvSpPr>
          <p:spPr>
            <a:xfrm>
              <a:off x="2422075" y="887378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91224" y="8873789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60675" y="2541445"/>
            <a:ext cx="752538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аренду земельного участка на торгах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0675" y="3587956"/>
            <a:ext cx="77050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аренду земельного участка</a:t>
            </a:r>
            <a:r>
              <a:rPr sz="2300" b="1" spc="-4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без торгов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675" y="4645516"/>
            <a:ext cx="82816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Выдача градостроительного плана</a:t>
            </a:r>
            <a:r>
              <a:rPr sz="2300" b="1" spc="-7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земельного участка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0675" y="5955462"/>
            <a:ext cx="879792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8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согласия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строительство,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реконструкцию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границах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отвода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придорожной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присоединение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(примыкание)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автомобильной 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дороге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общего 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пользования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муниципального значения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29825" y="5992066"/>
            <a:ext cx="356489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пл.50 лет Октября, 1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317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0675" y="8053910"/>
            <a:ext cx="5810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Выдача разрешения на строительство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0675" y="9007437"/>
            <a:ext cx="55010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ввод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объекта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 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эксплуатацию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11" y="2458344"/>
            <a:ext cx="675661" cy="675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700" y="3586227"/>
            <a:ext cx="675673" cy="67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700" y="4669595"/>
            <a:ext cx="675673" cy="6756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2700" y="6054799"/>
            <a:ext cx="675673" cy="67566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2700" y="7749747"/>
            <a:ext cx="675673" cy="67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700" y="8808515"/>
            <a:ext cx="675673" cy="675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72050" y="344487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72050" y="4664075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72050" y="786447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72050" y="9007475"/>
            <a:ext cx="984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72050" y="2301875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object 26"/>
          <p:cNvSpPr txBox="1"/>
          <p:nvPr/>
        </p:nvSpPr>
        <p:spPr>
          <a:xfrm>
            <a:off x="12414250" y="8093075"/>
            <a:ext cx="356489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пл.50 лет Октября, 1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415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8" name="object 26"/>
          <p:cNvSpPr txBox="1"/>
          <p:nvPr/>
        </p:nvSpPr>
        <p:spPr>
          <a:xfrm>
            <a:off x="12414250" y="9007475"/>
            <a:ext cx="356489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пл.50 лет Октября, 1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415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9" name="object 26"/>
          <p:cNvSpPr txBox="1"/>
          <p:nvPr/>
        </p:nvSpPr>
        <p:spPr>
          <a:xfrm>
            <a:off x="12185650" y="4664075"/>
            <a:ext cx="356489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пл.50 лет Октября, 1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415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0" name="object 26"/>
          <p:cNvSpPr txBox="1"/>
          <p:nvPr/>
        </p:nvSpPr>
        <p:spPr>
          <a:xfrm>
            <a:off x="12261850" y="3597275"/>
            <a:ext cx="356489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пл.50 лет Октября, 1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413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1" name="object 26"/>
          <p:cNvSpPr txBox="1"/>
          <p:nvPr/>
        </p:nvSpPr>
        <p:spPr>
          <a:xfrm>
            <a:off x="12261850" y="2606675"/>
            <a:ext cx="356489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Тугулым, пл.50 лет Октября, 1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413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940117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87985">
              <a:lnSpc>
                <a:spcPct val="105700"/>
              </a:lnSpc>
              <a:spcBef>
                <a:spcPts val="2470"/>
              </a:spcBef>
            </a:pPr>
            <a:r>
              <a:rPr dirty="0"/>
              <a:t>МЕРЫ</a:t>
            </a:r>
            <a:r>
              <a:rPr spc="40" dirty="0"/>
              <a:t> </a:t>
            </a:r>
            <a:r>
              <a:rPr dirty="0"/>
              <a:t>ПОДДЕРЖКИ</a:t>
            </a:r>
            <a:r>
              <a:rPr spc="40" dirty="0"/>
              <a:t> </a:t>
            </a:r>
            <a:r>
              <a:rPr dirty="0"/>
              <a:t>ДЛЯ</a:t>
            </a:r>
            <a:r>
              <a:rPr spc="45" dirty="0"/>
              <a:t> </a:t>
            </a:r>
            <a:r>
              <a:rPr dirty="0"/>
              <a:t>БИЗНЕСА</a:t>
            </a:r>
            <a:r>
              <a:rPr spc="40" dirty="0"/>
              <a:t> </a:t>
            </a:r>
            <a:r>
              <a:rPr dirty="0"/>
              <a:t>И</a:t>
            </a:r>
            <a:r>
              <a:rPr spc="45" dirty="0"/>
              <a:t> </a:t>
            </a:r>
            <a:r>
              <a:rPr spc="-10" dirty="0"/>
              <a:t>ИНВЕСТОРОВ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12850" y="2378075"/>
          <a:ext cx="15549244" cy="2405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9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5403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Льготы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земельному</a:t>
                      </a:r>
                      <a:r>
                        <a:rPr sz="1950" spc="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налогу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950" dirty="0" smtClean="0">
                        <a:solidFill>
                          <a:srgbClr val="57575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89050" y="1920875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Налоговые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льготы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0450" y="5578475"/>
            <a:ext cx="15549880" cy="3581400"/>
            <a:chOff x="1047088" y="6099534"/>
            <a:chExt cx="15549880" cy="1576070"/>
          </a:xfrm>
        </p:grpSpPr>
        <p:sp>
          <p:nvSpPr>
            <p:cNvPr id="7" name="object 7"/>
            <p:cNvSpPr/>
            <p:nvPr/>
          </p:nvSpPr>
          <p:spPr>
            <a:xfrm>
              <a:off x="1047088" y="6104770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7898" y="6104770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088" y="7669881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17898" y="7669881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17898" y="6110002"/>
              <a:ext cx="0" cy="1555115"/>
            </a:xfrm>
            <a:custGeom>
              <a:avLst/>
              <a:gdLst/>
              <a:ahLst/>
              <a:cxnLst/>
              <a:rect l="l" t="t" r="r" b="b"/>
              <a:pathLst>
                <a:path h="1555115">
                  <a:moveTo>
                    <a:pt x="0" y="155464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89050" y="5045075"/>
            <a:ext cx="401510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Имущественная</a:t>
            </a:r>
            <a:r>
              <a:rPr sz="2300" b="1" spc="-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поддержка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5807075"/>
            <a:ext cx="8242934" cy="12071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Перечень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имущества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(земельных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участков,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зданий,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строений,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сооружений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нежилых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помещений),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предназначенного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для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оказания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имущественной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поддержки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субъектам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малого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среднего предпринимательства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75850" y="5807075"/>
            <a:ext cx="6705600" cy="33169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ea typeface="+mn-ea"/>
                <a:cs typeface="Arial"/>
              </a:rPr>
              <a:t>Постановление администрации </a:t>
            </a:r>
            <a:r>
              <a:rPr lang="ru-RU" sz="1950" dirty="0" err="1">
                <a:solidFill>
                  <a:srgbClr val="575757"/>
                </a:solidFill>
                <a:latin typeface="Arial"/>
                <a:ea typeface="+mn-ea"/>
                <a:cs typeface="Arial"/>
              </a:rPr>
              <a:t>Тугулымского</a:t>
            </a:r>
            <a:r>
              <a:rPr lang="ru-RU" sz="1950" dirty="0">
                <a:solidFill>
                  <a:srgbClr val="575757"/>
                </a:solidFill>
                <a:latin typeface="Arial"/>
                <a:ea typeface="+mn-ea"/>
                <a:cs typeface="Arial"/>
              </a:rPr>
              <a:t> городского округа от 28.12.2021 №365 «Об утверждении Перечня муниципального имущества </a:t>
            </a:r>
            <a:r>
              <a:rPr lang="ru-RU" sz="1950" dirty="0" err="1">
                <a:solidFill>
                  <a:srgbClr val="575757"/>
                </a:solidFill>
                <a:latin typeface="Arial"/>
                <a:ea typeface="+mn-ea"/>
                <a:cs typeface="Arial"/>
              </a:rPr>
              <a:t>Тугулымского</a:t>
            </a:r>
            <a:r>
              <a:rPr lang="ru-RU" sz="1950" dirty="0">
                <a:solidFill>
                  <a:srgbClr val="575757"/>
                </a:solidFill>
                <a:latin typeface="Arial"/>
                <a:ea typeface="+mn-ea"/>
                <a:cs typeface="Arial"/>
              </a:rPr>
              <a:t> городского округа, предназначенного для предоставления во владение и (или) пользование субъектам малого и среднего предпринимательства, физическим лицам, не являющимся индивидуальными предпринимателями и применяющим специальный налоговый режим «Налог на профессиональный доход», и организациям, образующим инфраструктуру поддержки субъектов малого и среднего предпринимательства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ea typeface="+mn-ea"/>
                <a:cs typeface="Arial"/>
              </a:rPr>
              <a:t>»</a:t>
            </a:r>
            <a:endParaRPr lang="ru-RU" sz="1950" dirty="0">
              <a:solidFill>
                <a:srgbClr val="57575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39754" y="3375578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7" name="object 25">
            <a:extLst>
              <a:ext uri="{FF2B5EF4-FFF2-40B4-BE49-F238E27FC236}">
                <a16:creationId xmlns:a16="http://schemas.microsoft.com/office/drawing/2014/main" xmlns="" id="{50887DE2-050B-E645-97ED-FCB8A538DE13}"/>
              </a:ext>
            </a:extLst>
          </p:cNvPr>
          <p:cNvSpPr txBox="1"/>
          <p:nvPr/>
        </p:nvSpPr>
        <p:spPr>
          <a:xfrm>
            <a:off x="18039754" y="2699071"/>
            <a:ext cx="270243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41" name="object 14"/>
          <p:cNvSpPr txBox="1"/>
          <p:nvPr/>
        </p:nvSpPr>
        <p:spPr>
          <a:xfrm>
            <a:off x="10052050" y="2530475"/>
            <a:ext cx="6553200" cy="21704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ea typeface="+mn-ea"/>
                <a:cs typeface="Arial"/>
              </a:rPr>
              <a:t>Освобождены от уплаты земельного налога: субъекты инвестиционной деятельности в отношении земельных участков, используемых для реализации инвестиционных проектов, при условии вложения инвестиций в объеме, превышающем 3 млн. рублей. Льгота предоставляется  на период реализации инвестиционного проекта, но не более 3-х 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ea typeface="+mn-ea"/>
                <a:cs typeface="Arial"/>
              </a:rPr>
              <a:t>лет.</a:t>
            </a:r>
            <a:endParaRPr lang="ru-RU" sz="1950" dirty="0">
              <a:solidFill>
                <a:srgbClr val="57575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0" y="2682875"/>
            <a:ext cx="1752599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0" y="6188075"/>
            <a:ext cx="1720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object 6"/>
          <p:cNvGrpSpPr/>
          <p:nvPr/>
        </p:nvGrpSpPr>
        <p:grpSpPr>
          <a:xfrm>
            <a:off x="1060450" y="9159875"/>
            <a:ext cx="15549880" cy="1905000"/>
            <a:chOff x="1047088" y="6099534"/>
            <a:chExt cx="15549880" cy="1576070"/>
          </a:xfrm>
        </p:grpSpPr>
        <p:sp>
          <p:nvSpPr>
            <p:cNvPr id="21" name="object 7"/>
            <p:cNvSpPr/>
            <p:nvPr/>
          </p:nvSpPr>
          <p:spPr>
            <a:xfrm>
              <a:off x="1047088" y="6104770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817898" y="6104770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/>
            <p:cNvSpPr/>
            <p:nvPr/>
          </p:nvSpPr>
          <p:spPr>
            <a:xfrm>
              <a:off x="1047088" y="7669881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0"/>
            <p:cNvSpPr/>
            <p:nvPr/>
          </p:nvSpPr>
          <p:spPr>
            <a:xfrm>
              <a:off x="9817898" y="7669881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/>
            <p:cNvSpPr/>
            <p:nvPr/>
          </p:nvSpPr>
          <p:spPr>
            <a:xfrm>
              <a:off x="9817898" y="6110002"/>
              <a:ext cx="0" cy="1555115"/>
            </a:xfrm>
            <a:custGeom>
              <a:avLst/>
              <a:gdLst/>
              <a:ahLst/>
              <a:cxnLst/>
              <a:rect l="l" t="t" r="r" b="b"/>
              <a:pathLst>
                <a:path h="1555115">
                  <a:moveTo>
                    <a:pt x="0" y="155464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3"/>
          <p:cNvSpPr txBox="1"/>
          <p:nvPr/>
        </p:nvSpPr>
        <p:spPr>
          <a:xfrm>
            <a:off x="1136650" y="9159875"/>
            <a:ext cx="8242934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Применение понижающего коэффициента при  расчете арендной платы за пользование муниципальным имуществом</a:t>
            </a:r>
          </a:p>
        </p:txBody>
      </p:sp>
      <p:sp>
        <p:nvSpPr>
          <p:cNvPr id="29" name="object 14"/>
          <p:cNvSpPr txBox="1"/>
          <p:nvPr/>
        </p:nvSpPr>
        <p:spPr>
          <a:xfrm>
            <a:off x="10128250" y="9138884"/>
            <a:ext cx="6553200" cy="18165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ea typeface="+mn-ea"/>
                <a:cs typeface="Arial"/>
              </a:rPr>
              <a:t>Субъектам малого и среднего предпринимательства, занимающимся определенными видами деятельности и использующим муниципальное имущество, устанавливаются льготные ставки арендной платы, начиная с 40% в первый год аренды и увеличиваясь каждый год </a:t>
            </a:r>
            <a:endParaRPr lang="ru-RU" sz="1950" dirty="0">
              <a:solidFill>
                <a:srgbClr val="57575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0" y="9312275"/>
            <a:ext cx="1689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88022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31165">
              <a:lnSpc>
                <a:spcPct val="105700"/>
              </a:lnSpc>
              <a:spcBef>
                <a:spcPts val="2470"/>
              </a:spcBef>
            </a:pPr>
            <a:r>
              <a:rPr dirty="0"/>
              <a:t>КРУПНЕЙШИЕ</a:t>
            </a:r>
            <a:r>
              <a:rPr spc="160" dirty="0"/>
              <a:t> </a:t>
            </a:r>
            <a:r>
              <a:rPr spc="-10" dirty="0"/>
              <a:t>ПРЕДПРИЯТИЯ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Инвестиционный профиль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Тугулымского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0450" y="2759075"/>
            <a:ext cx="16284575" cy="10795"/>
            <a:chOff x="1047088" y="3471098"/>
            <a:chExt cx="16284575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47633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2917" y="347633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36650" y="3749675"/>
            <a:ext cx="16284575" cy="10795"/>
            <a:chOff x="1047088" y="4581012"/>
            <a:chExt cx="16284575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586247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72917" y="4586247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36650" y="4511675"/>
            <a:ext cx="16284575" cy="10795"/>
            <a:chOff x="1047088" y="5649042"/>
            <a:chExt cx="16284575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654278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2917" y="5654278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60450" y="5197475"/>
            <a:ext cx="16284575" cy="10795"/>
            <a:chOff x="1047088" y="6826839"/>
            <a:chExt cx="16284575" cy="10795"/>
          </a:xfrm>
        </p:grpSpPr>
        <p:sp>
          <p:nvSpPr>
            <p:cNvPr id="14" name="object 14"/>
            <p:cNvSpPr/>
            <p:nvPr/>
          </p:nvSpPr>
          <p:spPr>
            <a:xfrm>
              <a:off x="1047088" y="683207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72917" y="683207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36650" y="6035675"/>
            <a:ext cx="16284575" cy="10795"/>
            <a:chOff x="1047088" y="7963108"/>
            <a:chExt cx="16284575" cy="10795"/>
          </a:xfrm>
        </p:grpSpPr>
        <p:sp>
          <p:nvSpPr>
            <p:cNvPr id="17" name="object 17"/>
            <p:cNvSpPr/>
            <p:nvPr/>
          </p:nvSpPr>
          <p:spPr>
            <a:xfrm>
              <a:off x="1047088" y="7968343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72917" y="7968343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60450" y="7178675"/>
            <a:ext cx="16284575" cy="10795"/>
            <a:chOff x="1047088" y="9136589"/>
            <a:chExt cx="16284575" cy="10795"/>
          </a:xfrm>
        </p:grpSpPr>
        <p:sp>
          <p:nvSpPr>
            <p:cNvPr id="20" name="object 20"/>
            <p:cNvSpPr/>
            <p:nvPr/>
          </p:nvSpPr>
          <p:spPr>
            <a:xfrm>
              <a:off x="1047088" y="9141825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72917" y="9141825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85689" y="2107832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1575" y="2082618"/>
            <a:ext cx="4566920" cy="3930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12850" y="2987675"/>
            <a:ext cx="48039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«Завод ЛЭКС»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42450" y="3063875"/>
            <a:ext cx="7779532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Производство машин и оборудования для добычи полезных ископаемых и строительства</a:t>
            </a:r>
            <a:endParaRPr sz="19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2850" y="4054475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«Витал»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42450" y="4054475"/>
            <a:ext cx="450293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Лесозаготовки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6650" y="4664075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«Радуга»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42450" y="4664075"/>
            <a:ext cx="7169932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Смешанное сельское хозяйство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6650" y="5349875"/>
            <a:ext cx="72423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ПО «Двинское»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42450" y="5349875"/>
            <a:ext cx="7779532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хлеба и мучных кондитерских изделий, тортов и пирожных недлительного хранения 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12850" y="6264275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«Щит»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42450" y="6188075"/>
            <a:ext cx="7855732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прочей мебели и отдельных мебельных деталей, не включенных в другие группировки по индивидуальному заказу населения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4450" y="275907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4450" y="4359275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0650" y="603567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object 4"/>
          <p:cNvGrpSpPr/>
          <p:nvPr/>
        </p:nvGrpSpPr>
        <p:grpSpPr>
          <a:xfrm>
            <a:off x="1136650" y="8855075"/>
            <a:ext cx="16284575" cy="10795"/>
            <a:chOff x="1047088" y="3471098"/>
            <a:chExt cx="16284575" cy="10795"/>
          </a:xfrm>
        </p:grpSpPr>
        <p:sp>
          <p:nvSpPr>
            <p:cNvPr id="38" name="object 5"/>
            <p:cNvSpPr/>
            <p:nvPr/>
          </p:nvSpPr>
          <p:spPr>
            <a:xfrm>
              <a:off x="1047088" y="347633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"/>
            <p:cNvSpPr/>
            <p:nvPr/>
          </p:nvSpPr>
          <p:spPr>
            <a:xfrm>
              <a:off x="9272917" y="347633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2"/>
          <p:cNvSpPr txBox="1"/>
          <p:nvPr/>
        </p:nvSpPr>
        <p:spPr>
          <a:xfrm>
            <a:off x="1212850" y="8321675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«Трио +»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1" name="object 27"/>
          <p:cNvSpPr txBox="1"/>
          <p:nvPr/>
        </p:nvSpPr>
        <p:spPr>
          <a:xfrm>
            <a:off x="9518650" y="8245475"/>
            <a:ext cx="450293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Лесозаготовки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2" name="object 32"/>
          <p:cNvSpPr txBox="1"/>
          <p:nvPr/>
        </p:nvSpPr>
        <p:spPr>
          <a:xfrm>
            <a:off x="1212850" y="9159875"/>
            <a:ext cx="731520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«Уральское полесье»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9518650" y="9083675"/>
            <a:ext cx="7848600" cy="6161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Выращивание столовых корнеплодных и клубнеплодных культур с высоким содержанием крахмала или инулина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4" name="object 4"/>
          <p:cNvGrpSpPr/>
          <p:nvPr/>
        </p:nvGrpSpPr>
        <p:grpSpPr>
          <a:xfrm>
            <a:off x="1212850" y="9845675"/>
            <a:ext cx="16284575" cy="10795"/>
            <a:chOff x="1047088" y="3471098"/>
            <a:chExt cx="16284575" cy="10795"/>
          </a:xfrm>
        </p:grpSpPr>
        <p:sp>
          <p:nvSpPr>
            <p:cNvPr id="45" name="object 5"/>
            <p:cNvSpPr/>
            <p:nvPr/>
          </p:nvSpPr>
          <p:spPr>
            <a:xfrm>
              <a:off x="1047088" y="347633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6"/>
            <p:cNvSpPr/>
            <p:nvPr/>
          </p:nvSpPr>
          <p:spPr>
            <a:xfrm>
              <a:off x="9272917" y="347633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32"/>
          <p:cNvSpPr txBox="1"/>
          <p:nvPr/>
        </p:nvSpPr>
        <p:spPr>
          <a:xfrm>
            <a:off x="1136650" y="10074275"/>
            <a:ext cx="731520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Акватон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8" name="object 27"/>
          <p:cNvSpPr txBox="1"/>
          <p:nvPr/>
        </p:nvSpPr>
        <p:spPr>
          <a:xfrm>
            <a:off x="9518650" y="9998075"/>
            <a:ext cx="8001000" cy="6161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Выращивание зерновых (кроме риса), зернобобовых культур и семян масличных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культур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grpSp>
        <p:nvGrpSpPr>
          <p:cNvPr id="49" name="object 19"/>
          <p:cNvGrpSpPr/>
          <p:nvPr/>
        </p:nvGrpSpPr>
        <p:grpSpPr>
          <a:xfrm>
            <a:off x="1136650" y="8169275"/>
            <a:ext cx="16284575" cy="10795"/>
            <a:chOff x="1047088" y="9136589"/>
            <a:chExt cx="16284575" cy="10795"/>
          </a:xfrm>
        </p:grpSpPr>
        <p:sp>
          <p:nvSpPr>
            <p:cNvPr id="50" name="object 20"/>
            <p:cNvSpPr/>
            <p:nvPr/>
          </p:nvSpPr>
          <p:spPr>
            <a:xfrm>
              <a:off x="1047088" y="9141825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1"/>
            <p:cNvSpPr/>
            <p:nvPr/>
          </p:nvSpPr>
          <p:spPr>
            <a:xfrm>
              <a:off x="9272917" y="9141825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2"/>
          <p:cNvSpPr txBox="1"/>
          <p:nvPr/>
        </p:nvSpPr>
        <p:spPr>
          <a:xfrm>
            <a:off x="1212850" y="7407275"/>
            <a:ext cx="777240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«Агрофирма «Двинская»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3" name="object 27"/>
          <p:cNvSpPr txBox="1"/>
          <p:nvPr/>
        </p:nvSpPr>
        <p:spPr>
          <a:xfrm>
            <a:off x="9442450" y="7407275"/>
            <a:ext cx="450293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Выращивание картофеля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2138</Words>
  <Application>Microsoft Office PowerPoint</Application>
  <PresentationFormat>Произвольный</PresentationFormat>
  <Paragraphs>320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Презентация PowerPoint</vt:lpstr>
      <vt:lpstr>Черепанов Николай Дмитриевич</vt:lpstr>
      <vt:lpstr>Презентация PowerPoint</vt:lpstr>
      <vt:lpstr>ПЕРЕЧЕНЬ РЕСУРСОСНАБЖАЮЩИХ ОРГАНИЗАЦИЙ</vt:lpstr>
      <vt:lpstr>ПЕРЕЧЕНЬ РЕСУРСОСНАБЖАЮЩИХ ОРГАНИЗАЦИЙ</vt:lpstr>
      <vt:lpstr>ИНФОРМАЦИЯ О ТРУДОВЫХ РЕСУРСАХ В МУНИЦИПАЛЬНОМ ОБРАЗОВАНИИ</vt:lpstr>
      <vt:lpstr>МУНИЦИПАЛЬНЫЕ УСЛУГИ ДЛЯ ИНВЕСТОРОВ</vt:lpstr>
      <vt:lpstr>МЕРЫ ПОДДЕРЖКИ ДЛЯ БИЗНЕСА И ИНВЕСТОРОВ В МУНИЦИПАЛЬНОМ ОБРАЗОВАНИИ</vt:lpstr>
      <vt:lpstr>КРУПНЕЙШИЕ ПРЕДПРИЯТИЯ МУНИЦИПАЛЬНОГО ОБРАЗОВАНИЯ</vt:lpstr>
      <vt:lpstr>КЛЮЧЕВЫЕ ИНВЕСТИЦИОННЫЕ ПРОЕКТЫ МУНИЦИПАЛЬНОГО ОБРАЗОВАНИЯ</vt:lpstr>
      <vt:lpstr>КОНТАКТЫ</vt:lpstr>
      <vt:lpstr>СВЕДЕНИЯ О СВОБОДНЫХ ЗЕМЕЛЬНЫХ УЧАСТКАХ, РАСПОЛОЖЕННЫХ НА ТЕРРИТОРИИ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Сапожников Егор Сергеевич</dc:creator>
  <cp:lastModifiedBy>Сапожников Егор Сергеевич</cp:lastModifiedBy>
  <cp:revision>144</cp:revision>
  <dcterms:created xsi:type="dcterms:W3CDTF">2024-02-16T11:49:01Z</dcterms:created>
  <dcterms:modified xsi:type="dcterms:W3CDTF">2024-04-04T06:52:20Z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oducer">
    <vt:lpwstr>Adobe PDF Library 17.0</vt:lpwstr>
  </property>
</Properties>
</file>