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20.03.2024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rist\Desktop\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85728"/>
            <a:ext cx="7361988" cy="63267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rist\Desktop\ИЗМЕНЕНИЯ с 01.03.2024\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9630" y="357166"/>
            <a:ext cx="7562898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rist\Desktop\ИЗМЕНЕНИЯ с 01.03.2024\0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14290"/>
            <a:ext cx="7572428" cy="64294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rist\Desktop\ИЗМЕНЕНИЯ с 01.03.2024\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14290"/>
            <a:ext cx="7500990" cy="6357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rist\Desktop\ИЗМЕНЕНИЯ с 01.03.2024\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85728"/>
            <a:ext cx="7643866" cy="6286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rist\Desktop\ИЗМЕНЕНИЯ с 01.03.2024\0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85728"/>
            <a:ext cx="7500990" cy="62151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PresentationFormat>Экран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Urist</dc:creator>
  <cp:lastModifiedBy>Urist</cp:lastModifiedBy>
  <cp:revision>4</cp:revision>
  <dcterms:created xsi:type="dcterms:W3CDTF">2024-03-20T05:15:12Z</dcterms:created>
  <dcterms:modified xsi:type="dcterms:W3CDTF">2024-03-20T05:43:35Z</dcterms:modified>
</cp:coreProperties>
</file>