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rist\Desktop\ИЗМЕНЕНИЯ с 01.02.2024\RVQpweksK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3070"/>
            <a:ext cx="7143800" cy="6653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rist\Desktop\ИЗМЕНЕНИЯ с 01.02.2024\a_NykYHNL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7358114" cy="6727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rist\Desktop\ИЗМЕНЕНИЯ с 01.02.2024\mVOJrBwyn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7429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rist\Desktop\ИЗМЕНЕНИЯ с 01.02.2024\a70BuCsKP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7358114" cy="679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rist\Desktop\ИЗМЕНЕНИЯ с 01.02.2024\aD3zxk2cy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75458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rist\Desktop\ИЗМЕНЕНИЯ с 01.02.2024\Cj4QV9zVQ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75009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FFF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Urist</dc:creator>
  <cp:lastModifiedBy>Urist</cp:lastModifiedBy>
  <cp:revision>4</cp:revision>
  <dcterms:created xsi:type="dcterms:W3CDTF">2024-02-02T04:46:40Z</dcterms:created>
  <dcterms:modified xsi:type="dcterms:W3CDTF">2024-02-09T10:07:35Z</dcterms:modified>
</cp:coreProperties>
</file>