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2050" name="Picture 2" descr="C:\Users\Urist\Desktop\1613542705_51-p-fon-dlya-prezentatsii-powerpoint-delovoi-s-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358246" cy="5697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714356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С 1 января в силу вступил ряд изменений и нововведений в социальной сфере. О них расскажем здесь.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rist\Desktop\ИЗМЕНЕНИЯ С 01.01.2024 в КАРТОЧКАХ\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8858276" cy="6786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rist\Desktop\ИЗМЕНЕНИЯ С 01.01.2024 в КАРТОЧКАХ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8643998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rist\Desktop\ИЗМЕНЕНИЯ С 01.01.2024 в КАРТОЧКАХ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8572560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rist\Desktop\ИЗМЕНЕНИЯ С 01.01.2024 в КАРТОЧКАХ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596373" cy="6447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rist\Desktop\ИЗМЕНЕНИЯ С 01.01.2024 в КАРТОЧКАХ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14"/>
            <a:ext cx="8786874" cy="6643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rist\Desktop\ИЗМЕНЕНИЯ С 01.01.2024 в КАРТОЧКАХ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"/>
            <a:ext cx="900115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rist\Desktop\ИЗМЕНЕНИЯ С 01.01.2024 в КАРТОЧКАХ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436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rist\Desktop\ИЗМЕНЕНИЯ С 01.01.2024 в КАРТОЧКАХ\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14"/>
            <a:ext cx="8572560" cy="66436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rist\Desktop\ИЗМЕНЕНИЯ С 01.01.2024 в КАРТОЧКАХ\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786874" cy="65722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</TotalTime>
  <Words>0</Words>
  <PresentationFormat>Экран (4:3)</PresentationFormat>
  <Paragraphs>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Urist</dc:creator>
  <cp:lastModifiedBy>Urist</cp:lastModifiedBy>
  <cp:revision>4</cp:revision>
  <dcterms:created xsi:type="dcterms:W3CDTF">2024-01-22T09:26:11Z</dcterms:created>
  <dcterms:modified xsi:type="dcterms:W3CDTF">2024-01-22T09:57:54Z</dcterms:modified>
</cp:coreProperties>
</file>