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rist\Desktop\2lBewujwa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102" y="285728"/>
            <a:ext cx="754754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rist\Desktop\Pvc9dpoHkp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0"/>
            <a:ext cx="75724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rist\Desktop\SDAQeL1iv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500990" cy="6476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rist\Desktop\eur-GMfs4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71415"/>
            <a:ext cx="7358113" cy="6651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rist\Desktop\Rh0zCRi4K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724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</TotalTime>
  <Words>0</Words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Метро</vt:lpstr>
      <vt:lpstr>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Urist</dc:creator>
  <cp:lastModifiedBy>Urist</cp:lastModifiedBy>
  <cp:revision>4</cp:revision>
  <dcterms:created xsi:type="dcterms:W3CDTF">2024-01-16T09:41:08Z</dcterms:created>
  <dcterms:modified xsi:type="dcterms:W3CDTF">2024-01-22T06:22:12Z</dcterms:modified>
</cp:coreProperties>
</file>